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97" autoAdjust="0"/>
    <p:restoredTop sz="94660"/>
  </p:normalViewPr>
  <p:slideViewPr>
    <p:cSldViewPr>
      <p:cViewPr varScale="1">
        <p:scale>
          <a:sx n="103" d="100"/>
          <a:sy n="103" d="100"/>
        </p:scale>
        <p:origin x="-5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B7CD2-8F83-48A3-9834-6AC605AD2AD5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FD649-130A-4901-843E-A0B89C4A8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9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1D78-C13B-48EB-8321-BEB982D9D092}" type="datetime1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6E7A-D572-4E65-AFF6-C7C297596E62}" type="datetime1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9CF3-5008-4846-9125-FDC8D9801C8D}" type="datetime1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ACBB-31E9-45EF-B19A-BD103191DE05}" type="datetime1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AEFF-D910-4339-8DB3-C0B042E07DF1}" type="datetime1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2D28-DCED-4505-878D-3BD15F002A1C}" type="datetime1">
              <a:rPr lang="en-US" smtClean="0"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7E88-5D04-4A3B-8F37-5DE543FBE6F2}" type="datetime1">
              <a:rPr lang="en-US" smtClean="0"/>
              <a:t>6/13/2012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7683-8876-4ADB-BD6F-B131A48AD6B0}" type="datetime1">
              <a:rPr lang="en-US" smtClean="0"/>
              <a:t>6/13/2012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F887-A3E9-4717-94FE-E2BB9277B1CD}" type="datetime1">
              <a:rPr lang="en-US" smtClean="0"/>
              <a:t>6/13/2012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91EE-7403-4747-B4E6-92B829140C57}" type="datetime1">
              <a:rPr lang="en-US" smtClean="0"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C2A8-5817-455D-8581-55FCF82D271C}" type="datetime1">
              <a:rPr lang="en-US" smtClean="0"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8152-BC03-4651-87D7-14DB3A14141C}" type="datetime1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Pochoir</a:t>
            </a:r>
            <a:r>
              <a:rPr lang="en-US" dirty="0" smtClean="0"/>
              <a:t> Tech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Working on multiple fronts:</a:t>
            </a:r>
          </a:p>
          <a:p>
            <a:pPr lvl="1"/>
            <a:r>
              <a:rPr lang="en-US" dirty="0"/>
              <a:t>Develop a portable </a:t>
            </a:r>
            <a:r>
              <a:rPr lang="en-US" dirty="0" smtClean="0"/>
              <a:t>technology </a:t>
            </a:r>
            <a:r>
              <a:rPr lang="en-US" dirty="0"/>
              <a:t>across Xeon, MIC, and </a:t>
            </a:r>
            <a:r>
              <a:rPr lang="en-US" dirty="0" smtClean="0"/>
              <a:t>Gen</a:t>
            </a:r>
          </a:p>
          <a:p>
            <a:pPr lvl="1"/>
            <a:r>
              <a:rPr lang="en-US" dirty="0" smtClean="0"/>
              <a:t>Apply to non-HPC applications (especially those running on the client side)</a:t>
            </a:r>
          </a:p>
          <a:p>
            <a:pPr lvl="1"/>
            <a:r>
              <a:rPr lang="en-US" dirty="0"/>
              <a:t>Propose a stencil compilation technology in the Intel </a:t>
            </a:r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6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Portable Technique For Xeon, MIC, 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Thomas Guillet (from Intel </a:t>
            </a:r>
            <a:r>
              <a:rPr lang="en-US" dirty="0" err="1" smtClean="0">
                <a:solidFill>
                  <a:prstClr val="black"/>
                </a:solidFill>
              </a:rPr>
              <a:t>Exascale</a:t>
            </a:r>
            <a:r>
              <a:rPr lang="en-US" dirty="0" smtClean="0">
                <a:solidFill>
                  <a:prstClr val="black"/>
                </a:solidFill>
              </a:rPr>
              <a:t> Lab) has been evaluating </a:t>
            </a:r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on various kernels:</a:t>
            </a:r>
          </a:p>
          <a:p>
            <a:pPr lvl="2"/>
            <a:r>
              <a:rPr lang="en-US" dirty="0" smtClean="0">
                <a:solidFill>
                  <a:prstClr val="black"/>
                </a:solidFill>
              </a:rPr>
              <a:t>Off-the-shelf </a:t>
            </a:r>
            <a:r>
              <a:rPr lang="en-US" dirty="0" err="1" smtClean="0">
                <a:solidFill>
                  <a:prstClr val="black"/>
                </a:solidFill>
              </a:rPr>
              <a:t>Pochoir’s</a:t>
            </a:r>
            <a:r>
              <a:rPr lang="en-US" dirty="0" smtClean="0">
                <a:solidFill>
                  <a:prstClr val="black"/>
                </a:solidFill>
              </a:rPr>
              <a:t> performance is as good as cache-aware blocking for simple kernels</a:t>
            </a:r>
          </a:p>
          <a:p>
            <a:pPr lvl="2"/>
            <a:r>
              <a:rPr lang="en-US" dirty="0" smtClean="0">
                <a:solidFill>
                  <a:prstClr val="black"/>
                </a:solidFill>
              </a:rPr>
              <a:t>For a more complex </a:t>
            </a:r>
            <a:r>
              <a:rPr lang="en-US" dirty="0" smtClean="0">
                <a:solidFill>
                  <a:prstClr val="black"/>
                </a:solidFill>
              </a:rPr>
              <a:t>kernel drawn from a Geophysic</a:t>
            </a:r>
            <a:r>
              <a:rPr lang="en-US" dirty="0" smtClean="0">
                <a:solidFill>
                  <a:prstClr val="black"/>
                </a:solidFill>
              </a:rPr>
              <a:t>s app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currently achieves half of the performance of cache-aware blocking</a:t>
            </a:r>
          </a:p>
          <a:p>
            <a:pPr lvl="2"/>
            <a:r>
              <a:rPr lang="en-US" dirty="0" smtClean="0">
                <a:solidFill>
                  <a:prstClr val="black"/>
                </a:solidFill>
              </a:rPr>
              <a:t>MIC results are upcoming</a:t>
            </a:r>
          </a:p>
          <a:p>
            <a:pPr lvl="2"/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5199965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=&gt; Good work in progress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 with Jean-pierre (JP) Giacalone (a video system architect at the Ultra-mobility group):</a:t>
            </a:r>
          </a:p>
          <a:p>
            <a:pPr lvl="1"/>
            <a:r>
              <a:rPr lang="en-US" dirty="0" smtClean="0"/>
              <a:t> JP thinks that it is possible to map his video processing problems to stencil kernels with time reuses</a:t>
            </a:r>
          </a:p>
          <a:p>
            <a:pPr lvl="1"/>
            <a:r>
              <a:rPr lang="en-US" dirty="0" smtClean="0"/>
              <a:t>JP suggests the team to look at the public M-JPEG </a:t>
            </a:r>
            <a:r>
              <a:rPr lang="en-US" dirty="0" err="1" smtClean="0"/>
              <a:t>codets</a:t>
            </a:r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5278582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=&gt; Plan to be a MIT course project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7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dirty="0" smtClean="0"/>
              <a:t>Had a meeting with ICL leaders (Kevin B Smith, Peng Tu, John Ng), with discussions on:</a:t>
            </a:r>
          </a:p>
          <a:p>
            <a:pPr lvl="1"/>
            <a:r>
              <a:rPr lang="en-US" dirty="0" smtClean="0"/>
              <a:t>Whether a tight integration of </a:t>
            </a:r>
            <a:r>
              <a:rPr lang="en-US" dirty="0" err="1" smtClean="0"/>
              <a:t>Pochoir</a:t>
            </a:r>
            <a:r>
              <a:rPr lang="en-US" dirty="0" smtClean="0"/>
              <a:t> into the compiler is necessarily</a:t>
            </a:r>
          </a:p>
          <a:p>
            <a:pPr lvl="1"/>
            <a:r>
              <a:rPr lang="en-US" dirty="0" smtClean="0"/>
              <a:t>Whether the existing compiler supports (auto-parallelization, cache blocking) are </a:t>
            </a:r>
            <a:r>
              <a:rPr lang="en-US" dirty="0" smtClean="0"/>
              <a:t>already sufficient for general stencil computations</a:t>
            </a:r>
            <a:endParaRPr lang="en-US" dirty="0" smtClean="0"/>
          </a:p>
          <a:p>
            <a:pPr lvl="1"/>
            <a:r>
              <a:rPr lang="en-US" dirty="0" smtClean="0"/>
              <a:t>Whether the potential custom base would justify the additional effort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8674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=&gt; Need another round of discussions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9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236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Pochoir Tech Transfer</vt:lpstr>
      <vt:lpstr>Portable Technique For Xeon, MIC, Gen</vt:lpstr>
      <vt:lpstr>Client-side Applications</vt:lpstr>
      <vt:lpstr>Intel Compiler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Luk, Chi-Keung</dc:creator>
  <cp:lastModifiedBy>cluk1</cp:lastModifiedBy>
  <cp:revision>38</cp:revision>
  <dcterms:created xsi:type="dcterms:W3CDTF">2006-08-16T00:00:00Z</dcterms:created>
  <dcterms:modified xsi:type="dcterms:W3CDTF">2012-06-13T14:56:05Z</dcterms:modified>
</cp:coreProperties>
</file>