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sldIdLst>
    <p:sldId id="256" r:id="rId2"/>
    <p:sldId id="258" r:id="rId3"/>
    <p:sldId id="259" r:id="rId4"/>
    <p:sldId id="260" r:id="rId5"/>
    <p:sldId id="262" r:id="rId6"/>
    <p:sldId id="263" r:id="rId7"/>
    <p:sldId id="264" r:id="rId8"/>
    <p:sldId id="265" r:id="rId9"/>
    <p:sldId id="266" r:id="rId10"/>
    <p:sldId id="270" r:id="rId11"/>
    <p:sldId id="274" r:id="rId12"/>
    <p:sldId id="275" r:id="rId13"/>
    <p:sldId id="276" r:id="rId14"/>
    <p:sldId id="277" r:id="rId15"/>
    <p:sldId id="271" r:id="rId16"/>
    <p:sldId id="278" r:id="rId17"/>
    <p:sldId id="279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7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0" d="100"/>
        <a:sy n="110" d="100"/>
      </p:scale>
      <p:origin x="0" y="3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CF948D-B89C-4F4D-9A81-AAB9DACB8AAC}" type="datetimeFigureOut">
              <a:rPr lang="en-US" smtClean="0"/>
              <a:t>2/24/2012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DD317B-362A-4C98-805A-F105A5FAB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597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CD43B-48A7-454A-BE8B-8E20A7C18310}" type="datetime1">
              <a:rPr lang="en-US" smtClean="0"/>
              <a:t>2/24/2012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CBBEC-EDE7-42B2-A0A6-75D4FA052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457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EE229-BE96-42CA-8563-717BFC294032}" type="datetime1">
              <a:rPr lang="en-US" smtClean="0"/>
              <a:t>2/24/2012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CBBEC-EDE7-42B2-A0A6-75D4FA052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5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CA9D3-3A09-4A7B-99EE-C578C10C1389}" type="datetime1">
              <a:rPr lang="en-US" smtClean="0"/>
              <a:t>2/24/2012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CBBEC-EDE7-42B2-A0A6-75D4FA052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089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14EED-F22E-4195-AB1D-852ABF3E6F9F}" type="datetime1">
              <a:rPr lang="en-US" smtClean="0"/>
              <a:t>2/24/2012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CBBEC-EDE7-42B2-A0A6-75D4FA052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279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C5B13-390C-4F5B-861A-F381E6E072DB}" type="datetime1">
              <a:rPr lang="en-US" smtClean="0"/>
              <a:t>2/24/2012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CBBEC-EDE7-42B2-A0A6-75D4FA052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54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62AB6-3AF7-4D05-B7F5-ACD86EB56F19}" type="datetime1">
              <a:rPr lang="en-US" smtClean="0"/>
              <a:t>2/24/2012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CBBEC-EDE7-42B2-A0A6-75D4FA052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604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33C5-F2CA-46E2-9A92-297F7F036669}" type="datetime1">
              <a:rPr lang="en-US" smtClean="0"/>
              <a:t>2/24/2012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CBBEC-EDE7-42B2-A0A6-75D4FA052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379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FF572-B433-4E41-A2D5-8177BA3AB710}" type="datetime1">
              <a:rPr lang="en-US" smtClean="0"/>
              <a:t>2/24/2012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CBBEC-EDE7-42B2-A0A6-75D4FA052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294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E55D9-8A51-4DBB-A74E-1D9C97A9CF0E}" type="datetime1">
              <a:rPr lang="en-US" smtClean="0"/>
              <a:t>2/24/2012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CBBEC-EDE7-42B2-A0A6-75D4FA052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89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C0E90-B4B1-4031-A266-0D990BB07B5D}" type="datetime1">
              <a:rPr lang="en-US" smtClean="0"/>
              <a:t>2/24/2012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CBBEC-EDE7-42B2-A0A6-75D4FA052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295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55713-127F-46F3-ACD4-99D08548FD96}" type="datetime1">
              <a:rPr lang="en-US" smtClean="0"/>
              <a:t>2/24/2012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CBBEC-EDE7-42B2-A0A6-75D4FA052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561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547F5-4799-42E7-A39C-BFEA03953895}" type="datetime1">
              <a:rPr lang="en-US" smtClean="0"/>
              <a:t>2/24/2012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CBBEC-EDE7-42B2-A0A6-75D4FA052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624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Pochoir</a:t>
            </a:r>
            <a:r>
              <a:rPr lang="en-US" dirty="0" smtClean="0"/>
              <a:t> Stencil Compiler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Status Update</a:t>
            </a:r>
          </a:p>
          <a:p>
            <a:r>
              <a:rPr lang="en-US" dirty="0" smtClean="0"/>
              <a:t>Feb. 23, 2012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872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Inhomogeneity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3925"/>
            <a:ext cx="8229600" cy="4857403"/>
          </a:xfrm>
        </p:spPr>
        <p:txBody>
          <a:bodyPr>
            <a:normAutofit/>
          </a:bodyPr>
          <a:lstStyle/>
          <a:p>
            <a:r>
              <a:rPr lang="en-US" dirty="0" smtClean="0"/>
              <a:t>How to specify the stencil</a:t>
            </a:r>
          </a:p>
          <a:p>
            <a:pPr lvl="1"/>
            <a:r>
              <a:rPr lang="en-US" dirty="0" err="1" smtClean="0"/>
              <a:t>Pochoir.Register_Tile_Kernel</a:t>
            </a:r>
            <a:r>
              <a:rPr lang="en-US" dirty="0" smtClean="0"/>
              <a:t>(guard, kernel);</a:t>
            </a:r>
          </a:p>
          <a:p>
            <a:pPr lvl="1"/>
            <a:r>
              <a:rPr lang="en-US" dirty="0" err="1" smtClean="0"/>
              <a:t>Pochoir.Register_Tile_Kernel</a:t>
            </a:r>
            <a:r>
              <a:rPr lang="en-US" dirty="0" smtClean="0"/>
              <a:t>(guard, tile);</a:t>
            </a:r>
          </a:p>
          <a:p>
            <a:pPr marL="457200" lvl="1" indent="0">
              <a:buNone/>
            </a:pPr>
            <a:r>
              <a:rPr lang="en-US" dirty="0" smtClean="0"/>
              <a:t>            For macroscopic inhomogeneity</a:t>
            </a:r>
          </a:p>
          <a:p>
            <a:pPr lvl="1"/>
            <a:r>
              <a:rPr lang="en-US" dirty="0" smtClean="0"/>
              <a:t>Tile for microscopic inhomogeneity</a:t>
            </a:r>
          </a:p>
          <a:p>
            <a:r>
              <a:rPr lang="en-US" dirty="0" smtClean="0"/>
              <a:t>How to execute the specification</a:t>
            </a:r>
          </a:p>
          <a:p>
            <a:pPr lvl="1"/>
            <a:r>
              <a:rPr lang="en-US" dirty="0" smtClean="0"/>
              <a:t>Define our own “homogeneity” measure </a:t>
            </a:r>
          </a:p>
          <a:p>
            <a:pPr lvl="2"/>
            <a:r>
              <a:rPr lang="en-US" dirty="0" smtClean="0"/>
              <a:t>partial order, norm, arithmetic op, etc.</a:t>
            </a:r>
          </a:p>
          <a:p>
            <a:pPr lvl="1"/>
            <a:r>
              <a:rPr lang="en-US" dirty="0" err="1" smtClean="0"/>
              <a:t>Jitting</a:t>
            </a:r>
            <a:r>
              <a:rPr lang="en-US" dirty="0" smtClean="0"/>
              <a:t> the kernels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A1F57-30CE-4693-BCCB-CB9A83106885}" type="datetime1">
              <a:rPr lang="en-US" smtClean="0"/>
              <a:t>2/24/2012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CBBEC-EDE7-42B2-A0A6-75D4FA052C4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313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a tile?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14EED-F22E-4195-AB1D-852ABF3E6F9F}" type="datetime1">
              <a:rPr lang="en-US" smtClean="0"/>
              <a:t>2/24/2012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CBBEC-EDE7-42B2-A0A6-75D4FA052C46}" type="slidenum">
              <a:rPr lang="en-US" smtClean="0"/>
              <a:t>11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4114800" y="3352800"/>
            <a:ext cx="827826" cy="0"/>
          </a:xfrm>
          <a:prstGeom prst="line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124" idx="0"/>
            <a:endCxn id="126" idx="4"/>
          </p:cNvCxnSpPr>
          <p:nvPr/>
        </p:nvCxnSpPr>
        <p:spPr>
          <a:xfrm>
            <a:off x="4648200" y="2743200"/>
            <a:ext cx="0" cy="68580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114800" y="2286000"/>
            <a:ext cx="0" cy="1143000"/>
          </a:xfrm>
          <a:prstGeom prst="line">
            <a:avLst/>
          </a:prstGeom>
          <a:ln w="222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114800" y="2819400"/>
            <a:ext cx="53340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114800" y="5486400"/>
            <a:ext cx="889520" cy="0"/>
          </a:xfrm>
          <a:prstGeom prst="line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267200" y="5181600"/>
            <a:ext cx="0" cy="76200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657600" y="5257800"/>
            <a:ext cx="60960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657600" y="5257800"/>
            <a:ext cx="0" cy="76200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114800" y="4876800"/>
            <a:ext cx="60960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657600" y="5943600"/>
            <a:ext cx="60960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36" idx="0"/>
            <a:endCxn id="134" idx="4"/>
          </p:cNvCxnSpPr>
          <p:nvPr/>
        </p:nvCxnSpPr>
        <p:spPr>
          <a:xfrm>
            <a:off x="4724400" y="4800600"/>
            <a:ext cx="0" cy="76200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114800" y="4267200"/>
            <a:ext cx="0" cy="1295400"/>
          </a:xfrm>
          <a:prstGeom prst="line">
            <a:avLst/>
          </a:prstGeom>
          <a:ln w="222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4213318" y="5486400"/>
            <a:ext cx="511082" cy="47951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3276600" y="5486400"/>
            <a:ext cx="892082" cy="826532"/>
          </a:xfrm>
          <a:prstGeom prst="line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4267200" y="4800600"/>
            <a:ext cx="511082" cy="47951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35" idx="3"/>
          </p:cNvCxnSpPr>
          <p:nvPr/>
        </p:nvCxnSpPr>
        <p:spPr>
          <a:xfrm flipH="1">
            <a:off x="3679918" y="4930682"/>
            <a:ext cx="381000" cy="34943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2667000" y="1676400"/>
            <a:ext cx="152400" cy="1524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971800" y="1676400"/>
            <a:ext cx="152400" cy="1524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667000" y="1981200"/>
            <a:ext cx="152400" cy="152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2971800" y="1981200"/>
            <a:ext cx="152400" cy="1524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2667000" y="2286000"/>
            <a:ext cx="152400" cy="1524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2971800" y="2286000"/>
            <a:ext cx="152400" cy="1524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2667000" y="2590800"/>
            <a:ext cx="152400" cy="152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2971800" y="2590800"/>
            <a:ext cx="152400" cy="1524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667000" y="2895600"/>
            <a:ext cx="152400" cy="1524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2971800" y="2895600"/>
            <a:ext cx="152400" cy="1524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2667000" y="3200400"/>
            <a:ext cx="152400" cy="152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2971800" y="3200400"/>
            <a:ext cx="152400" cy="1524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2667000" y="3505200"/>
            <a:ext cx="152400" cy="1524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971800" y="3505200"/>
            <a:ext cx="152400" cy="1524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2667000" y="3810000"/>
            <a:ext cx="152400" cy="152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971800" y="3810000"/>
            <a:ext cx="152400" cy="1524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2362200" y="1676400"/>
            <a:ext cx="152400" cy="1524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2362200" y="1981200"/>
            <a:ext cx="152400" cy="1524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2362200" y="2286000"/>
            <a:ext cx="152400" cy="1524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2362200" y="2590800"/>
            <a:ext cx="152400" cy="1524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362200" y="2895600"/>
            <a:ext cx="152400" cy="1524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2362200" y="3200400"/>
            <a:ext cx="152400" cy="1524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2362200" y="3505200"/>
            <a:ext cx="152400" cy="1524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2362200" y="3810000"/>
            <a:ext cx="152400" cy="1524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2057400" y="1676400"/>
            <a:ext cx="152400" cy="1524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2057400" y="1981200"/>
            <a:ext cx="152400" cy="152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2057400" y="2286000"/>
            <a:ext cx="152400" cy="1524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2057400" y="2590800"/>
            <a:ext cx="152400" cy="152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2057400" y="2895600"/>
            <a:ext cx="152400" cy="1524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2057400" y="3200400"/>
            <a:ext cx="152400" cy="152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2057400" y="3505200"/>
            <a:ext cx="152400" cy="1524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2057400" y="3810000"/>
            <a:ext cx="152400" cy="152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2667000" y="4114800"/>
            <a:ext cx="152400" cy="1524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971800" y="4114800"/>
            <a:ext cx="152400" cy="1524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2667000" y="4419600"/>
            <a:ext cx="152400" cy="152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2971800" y="4419600"/>
            <a:ext cx="152400" cy="1524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2362200" y="4114800"/>
            <a:ext cx="152400" cy="1524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2362200" y="4419600"/>
            <a:ext cx="152400" cy="1524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2057400" y="4114800"/>
            <a:ext cx="152400" cy="1524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2057400" y="4419600"/>
            <a:ext cx="152400" cy="152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1752600" y="1676400"/>
            <a:ext cx="152400" cy="1524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1752600" y="1981200"/>
            <a:ext cx="152400" cy="1524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1752600" y="2286000"/>
            <a:ext cx="152400" cy="1524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1752600" y="2590800"/>
            <a:ext cx="152400" cy="1524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1752600" y="2895600"/>
            <a:ext cx="152400" cy="1524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1752600" y="3200400"/>
            <a:ext cx="152400" cy="1524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1752600" y="3505200"/>
            <a:ext cx="152400" cy="1524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1752600" y="3810000"/>
            <a:ext cx="152400" cy="1524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838200" y="1676400"/>
            <a:ext cx="152400" cy="1524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1143000" y="1676400"/>
            <a:ext cx="152400" cy="1524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1447800" y="1676400"/>
            <a:ext cx="152400" cy="1524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838200" y="1981200"/>
            <a:ext cx="152400" cy="152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1143000" y="1981200"/>
            <a:ext cx="152400" cy="1524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1447800" y="1981200"/>
            <a:ext cx="152400" cy="152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838200" y="2286000"/>
            <a:ext cx="152400" cy="1524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1143000" y="2286000"/>
            <a:ext cx="152400" cy="1524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1447800" y="2286000"/>
            <a:ext cx="152400" cy="1524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838200" y="2590800"/>
            <a:ext cx="152400" cy="152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1143000" y="2590800"/>
            <a:ext cx="152400" cy="1524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1447800" y="2590800"/>
            <a:ext cx="152400" cy="152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838200" y="2895600"/>
            <a:ext cx="152400" cy="1524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1143000" y="2895600"/>
            <a:ext cx="152400" cy="1524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1447800" y="2895600"/>
            <a:ext cx="152400" cy="1524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838200" y="3200400"/>
            <a:ext cx="152400" cy="152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1143000" y="3200400"/>
            <a:ext cx="152400" cy="1524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1447800" y="3200400"/>
            <a:ext cx="152400" cy="152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838200" y="3505200"/>
            <a:ext cx="152400" cy="1524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1143000" y="3505200"/>
            <a:ext cx="152400" cy="1524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1447800" y="3505200"/>
            <a:ext cx="152400" cy="1524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838200" y="3810000"/>
            <a:ext cx="152400" cy="152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1143000" y="3810000"/>
            <a:ext cx="152400" cy="1524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1447800" y="3810000"/>
            <a:ext cx="152400" cy="152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533400" y="1676400"/>
            <a:ext cx="152400" cy="1524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533400" y="1981200"/>
            <a:ext cx="152400" cy="1524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533400" y="2286000"/>
            <a:ext cx="152400" cy="1524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533400" y="2590800"/>
            <a:ext cx="152400" cy="1524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533400" y="2895600"/>
            <a:ext cx="152400" cy="1524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533400" y="3200400"/>
            <a:ext cx="152400" cy="1524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533400" y="3505200"/>
            <a:ext cx="152400" cy="1524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533400" y="3810000"/>
            <a:ext cx="152400" cy="1524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228600" y="1676400"/>
            <a:ext cx="152400" cy="1524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228600" y="1981200"/>
            <a:ext cx="152400" cy="152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228600" y="2286000"/>
            <a:ext cx="152400" cy="1524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228600" y="2590800"/>
            <a:ext cx="152400" cy="152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>
            <a:off x="228600" y="2895600"/>
            <a:ext cx="152400" cy="1524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228600" y="3200400"/>
            <a:ext cx="152400" cy="152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228600" y="3505200"/>
            <a:ext cx="152400" cy="1524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>
            <a:off x="228600" y="3810000"/>
            <a:ext cx="152400" cy="152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/>
          <p:nvPr/>
        </p:nvSpPr>
        <p:spPr>
          <a:xfrm>
            <a:off x="1752600" y="4114800"/>
            <a:ext cx="152400" cy="1524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/>
          <p:nvPr/>
        </p:nvSpPr>
        <p:spPr>
          <a:xfrm>
            <a:off x="1752600" y="4419600"/>
            <a:ext cx="152400" cy="1524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/>
          <p:nvPr/>
        </p:nvSpPr>
        <p:spPr>
          <a:xfrm>
            <a:off x="838200" y="4114800"/>
            <a:ext cx="152400" cy="1524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/>
          <p:nvPr/>
        </p:nvSpPr>
        <p:spPr>
          <a:xfrm>
            <a:off x="1143000" y="4114800"/>
            <a:ext cx="152400" cy="1524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/>
          <p:nvPr/>
        </p:nvSpPr>
        <p:spPr>
          <a:xfrm>
            <a:off x="1447800" y="4114800"/>
            <a:ext cx="152400" cy="1524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/>
          <p:nvPr/>
        </p:nvSpPr>
        <p:spPr>
          <a:xfrm>
            <a:off x="838200" y="4419600"/>
            <a:ext cx="152400" cy="152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/>
          <p:nvPr/>
        </p:nvSpPr>
        <p:spPr>
          <a:xfrm>
            <a:off x="1143000" y="4419600"/>
            <a:ext cx="152400" cy="1524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/>
          <p:nvPr/>
        </p:nvSpPr>
        <p:spPr>
          <a:xfrm>
            <a:off x="1447800" y="4419600"/>
            <a:ext cx="152400" cy="152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/>
          <p:cNvSpPr/>
          <p:nvPr/>
        </p:nvSpPr>
        <p:spPr>
          <a:xfrm>
            <a:off x="533400" y="4114800"/>
            <a:ext cx="152400" cy="1524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/>
          <p:nvPr/>
        </p:nvSpPr>
        <p:spPr>
          <a:xfrm>
            <a:off x="533400" y="4419600"/>
            <a:ext cx="152400" cy="1524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/>
          <p:cNvSpPr/>
          <p:nvPr/>
        </p:nvSpPr>
        <p:spPr>
          <a:xfrm>
            <a:off x="228600" y="4114800"/>
            <a:ext cx="152400" cy="1524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/>
          <p:nvPr/>
        </p:nvSpPr>
        <p:spPr>
          <a:xfrm>
            <a:off x="228600" y="4419600"/>
            <a:ext cx="152400" cy="152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TextBox 121"/>
          <p:cNvSpPr txBox="1">
            <a:spLocks noChangeAspect="1"/>
          </p:cNvSpPr>
          <p:nvPr/>
        </p:nvSpPr>
        <p:spPr>
          <a:xfrm>
            <a:off x="5486401" y="1143000"/>
            <a:ext cx="3428999" cy="529453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Different color  denotes different computing kernel.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It’s a checkerboard style irregular stencil computation, which tiles along both time and spatial dimension.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Tile={{k0, k1}, {k2, k3}}: 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dirty="0" smtClean="0"/>
              <a:t>Inner parenthesis denotes the tile along smaller stride dimension.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dirty="0" smtClean="0"/>
              <a:t>Outer parenthesis denotes the tile along larger stride dimension (time dimension will be the out-most loop)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dirty="0" smtClean="0"/>
              <a:t>For 2D stencil, it could be: Tile = {{{k0, k1}, {k2, k3}}, {{k4, k5}, {k6, k7}}}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</p:txBody>
      </p:sp>
      <p:sp>
        <p:nvSpPr>
          <p:cNvPr id="123" name="Oval 122"/>
          <p:cNvSpPr/>
          <p:nvPr/>
        </p:nvSpPr>
        <p:spPr>
          <a:xfrm>
            <a:off x="4038600" y="2743200"/>
            <a:ext cx="152400" cy="1524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/>
          <p:nvPr/>
        </p:nvSpPr>
        <p:spPr>
          <a:xfrm>
            <a:off x="4572000" y="2743200"/>
            <a:ext cx="152400" cy="1524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/>
          <p:nvPr/>
        </p:nvSpPr>
        <p:spPr>
          <a:xfrm>
            <a:off x="4038600" y="3276600"/>
            <a:ext cx="152400" cy="152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6" name="Oval 125"/>
          <p:cNvSpPr/>
          <p:nvPr/>
        </p:nvSpPr>
        <p:spPr>
          <a:xfrm>
            <a:off x="4572000" y="3276600"/>
            <a:ext cx="152400" cy="1524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TextBox 126"/>
          <p:cNvSpPr txBox="1"/>
          <p:nvPr/>
        </p:nvSpPr>
        <p:spPr>
          <a:xfrm>
            <a:off x="3886200" y="3364468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k0</a:t>
            </a:r>
            <a:endParaRPr lang="en-US" dirty="0"/>
          </a:p>
        </p:txBody>
      </p:sp>
      <p:sp>
        <p:nvSpPr>
          <p:cNvPr id="128" name="TextBox 127"/>
          <p:cNvSpPr txBox="1"/>
          <p:nvPr/>
        </p:nvSpPr>
        <p:spPr>
          <a:xfrm>
            <a:off x="4470920" y="3352800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k1</a:t>
            </a:r>
            <a:endParaRPr lang="en-US" dirty="0"/>
          </a:p>
        </p:txBody>
      </p:sp>
      <p:sp>
        <p:nvSpPr>
          <p:cNvPr id="129" name="TextBox 128"/>
          <p:cNvSpPr txBox="1"/>
          <p:nvPr/>
        </p:nvSpPr>
        <p:spPr>
          <a:xfrm>
            <a:off x="4089920" y="2450068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k2</a:t>
            </a:r>
            <a:endParaRPr lang="en-US" dirty="0"/>
          </a:p>
        </p:txBody>
      </p:sp>
      <p:sp>
        <p:nvSpPr>
          <p:cNvPr id="130" name="TextBox 129"/>
          <p:cNvSpPr txBox="1"/>
          <p:nvPr/>
        </p:nvSpPr>
        <p:spPr>
          <a:xfrm>
            <a:off x="4623320" y="2438400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k3</a:t>
            </a:r>
            <a:endParaRPr lang="en-US" dirty="0"/>
          </a:p>
        </p:txBody>
      </p:sp>
      <p:sp>
        <p:nvSpPr>
          <p:cNvPr id="131" name="Right Arrow 130"/>
          <p:cNvSpPr/>
          <p:nvPr/>
        </p:nvSpPr>
        <p:spPr>
          <a:xfrm>
            <a:off x="3276600" y="2819400"/>
            <a:ext cx="5334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ight Arrow 131"/>
          <p:cNvSpPr/>
          <p:nvPr/>
        </p:nvSpPr>
        <p:spPr>
          <a:xfrm>
            <a:off x="4953000" y="2819400"/>
            <a:ext cx="5334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/>
          <p:cNvSpPr/>
          <p:nvPr/>
        </p:nvSpPr>
        <p:spPr>
          <a:xfrm>
            <a:off x="4038600" y="5410200"/>
            <a:ext cx="152400" cy="152400"/>
          </a:xfrm>
          <a:prstGeom prst="ellipse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/>
          <p:cNvSpPr/>
          <p:nvPr/>
        </p:nvSpPr>
        <p:spPr>
          <a:xfrm>
            <a:off x="4648200" y="5410200"/>
            <a:ext cx="152400" cy="1524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/>
          <p:cNvSpPr/>
          <p:nvPr/>
        </p:nvSpPr>
        <p:spPr>
          <a:xfrm>
            <a:off x="4038600" y="4800600"/>
            <a:ext cx="152400" cy="1524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/>
          <p:cNvSpPr/>
          <p:nvPr/>
        </p:nvSpPr>
        <p:spPr>
          <a:xfrm>
            <a:off x="4648200" y="4800600"/>
            <a:ext cx="152400" cy="1524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/>
          <p:cNvSpPr/>
          <p:nvPr/>
        </p:nvSpPr>
        <p:spPr>
          <a:xfrm>
            <a:off x="3581400" y="5867400"/>
            <a:ext cx="152400" cy="152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/>
          <p:cNvSpPr/>
          <p:nvPr/>
        </p:nvSpPr>
        <p:spPr>
          <a:xfrm>
            <a:off x="4191000" y="5867400"/>
            <a:ext cx="152400" cy="1524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/>
          <p:cNvSpPr/>
          <p:nvPr/>
        </p:nvSpPr>
        <p:spPr>
          <a:xfrm>
            <a:off x="3581400" y="5181600"/>
            <a:ext cx="152400" cy="1524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/>
          <p:cNvSpPr/>
          <p:nvPr/>
        </p:nvSpPr>
        <p:spPr>
          <a:xfrm>
            <a:off x="4191000" y="5181600"/>
            <a:ext cx="152400" cy="1524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TextBox 140"/>
          <p:cNvSpPr txBox="1"/>
          <p:nvPr/>
        </p:nvSpPr>
        <p:spPr>
          <a:xfrm>
            <a:off x="3708920" y="5181600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k0</a:t>
            </a:r>
            <a:endParaRPr lang="en-US" dirty="0"/>
          </a:p>
        </p:txBody>
      </p:sp>
      <p:sp>
        <p:nvSpPr>
          <p:cNvPr id="142" name="TextBox 141"/>
          <p:cNvSpPr txBox="1"/>
          <p:nvPr/>
        </p:nvSpPr>
        <p:spPr>
          <a:xfrm>
            <a:off x="4343400" y="5193268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k1</a:t>
            </a:r>
            <a:endParaRPr lang="en-US" dirty="0"/>
          </a:p>
        </p:txBody>
      </p:sp>
      <p:sp>
        <p:nvSpPr>
          <p:cNvPr id="143" name="TextBox 142"/>
          <p:cNvSpPr txBox="1"/>
          <p:nvPr/>
        </p:nvSpPr>
        <p:spPr>
          <a:xfrm>
            <a:off x="3429000" y="5943600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k2</a:t>
            </a:r>
            <a:endParaRPr lang="en-US" dirty="0"/>
          </a:p>
        </p:txBody>
      </p:sp>
      <p:sp>
        <p:nvSpPr>
          <p:cNvPr id="144" name="TextBox 143"/>
          <p:cNvSpPr txBox="1"/>
          <p:nvPr/>
        </p:nvSpPr>
        <p:spPr>
          <a:xfrm>
            <a:off x="4013720" y="5943600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k3</a:t>
            </a:r>
            <a:endParaRPr lang="en-US" dirty="0"/>
          </a:p>
        </p:txBody>
      </p:sp>
      <p:sp>
        <p:nvSpPr>
          <p:cNvPr id="145" name="TextBox 144"/>
          <p:cNvSpPr txBox="1"/>
          <p:nvPr/>
        </p:nvSpPr>
        <p:spPr>
          <a:xfrm>
            <a:off x="4114800" y="4495800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k4</a:t>
            </a:r>
            <a:endParaRPr lang="en-US" dirty="0"/>
          </a:p>
        </p:txBody>
      </p:sp>
      <p:sp>
        <p:nvSpPr>
          <p:cNvPr id="146" name="TextBox 145"/>
          <p:cNvSpPr txBox="1"/>
          <p:nvPr/>
        </p:nvSpPr>
        <p:spPr>
          <a:xfrm>
            <a:off x="4623320" y="4507468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k5</a:t>
            </a:r>
            <a:endParaRPr lang="en-US" dirty="0"/>
          </a:p>
        </p:txBody>
      </p:sp>
      <p:sp>
        <p:nvSpPr>
          <p:cNvPr id="147" name="TextBox 146"/>
          <p:cNvSpPr txBox="1"/>
          <p:nvPr/>
        </p:nvSpPr>
        <p:spPr>
          <a:xfrm>
            <a:off x="3429000" y="4876800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k6</a:t>
            </a:r>
            <a:endParaRPr lang="en-US" dirty="0"/>
          </a:p>
        </p:txBody>
      </p:sp>
      <p:sp>
        <p:nvSpPr>
          <p:cNvPr id="148" name="TextBox 147"/>
          <p:cNvSpPr txBox="1"/>
          <p:nvPr/>
        </p:nvSpPr>
        <p:spPr>
          <a:xfrm>
            <a:off x="4089920" y="4876800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k7</a:t>
            </a:r>
            <a:endParaRPr lang="en-US" dirty="0"/>
          </a:p>
        </p:txBody>
      </p:sp>
      <p:sp>
        <p:nvSpPr>
          <p:cNvPr id="149" name="Right Arrow 148"/>
          <p:cNvSpPr/>
          <p:nvPr/>
        </p:nvSpPr>
        <p:spPr>
          <a:xfrm>
            <a:off x="5105400" y="5257800"/>
            <a:ext cx="5334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TextBox 149"/>
          <p:cNvSpPr txBox="1"/>
          <p:nvPr/>
        </p:nvSpPr>
        <p:spPr>
          <a:xfrm>
            <a:off x="2971800" y="601980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151" name="TextBox 150"/>
          <p:cNvSpPr txBox="1"/>
          <p:nvPr/>
        </p:nvSpPr>
        <p:spPr>
          <a:xfrm>
            <a:off x="4800600" y="548640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152" name="TextBox 151"/>
          <p:cNvSpPr txBox="1"/>
          <p:nvPr/>
        </p:nvSpPr>
        <p:spPr>
          <a:xfrm>
            <a:off x="3853190" y="4038600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153" name="TextBox 152"/>
          <p:cNvSpPr txBox="1"/>
          <p:nvPr/>
        </p:nvSpPr>
        <p:spPr>
          <a:xfrm>
            <a:off x="4876800" y="327660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154" name="TextBox 153"/>
          <p:cNvSpPr txBox="1"/>
          <p:nvPr/>
        </p:nvSpPr>
        <p:spPr>
          <a:xfrm>
            <a:off x="3853190" y="2057400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7437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JITting</a:t>
            </a:r>
            <a:r>
              <a:rPr lang="en-US" dirty="0"/>
              <a:t>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14EED-F22E-4195-AB1D-852ABF3E6F9F}" type="datetime1">
              <a:rPr lang="en-US" smtClean="0"/>
              <a:t>2/24/2012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CBBEC-EDE7-42B2-A0A6-75D4FA052C46}" type="slidenum">
              <a:rPr lang="en-US" smtClean="0"/>
              <a:t>12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7618040" y="2204120"/>
            <a:ext cx="827826" cy="0"/>
          </a:xfrm>
          <a:prstGeom prst="line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103" idx="0"/>
            <a:endCxn id="105" idx="4"/>
          </p:cNvCxnSpPr>
          <p:nvPr/>
        </p:nvCxnSpPr>
        <p:spPr>
          <a:xfrm>
            <a:off x="8151440" y="1594520"/>
            <a:ext cx="0" cy="68580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7618040" y="1137320"/>
            <a:ext cx="0" cy="1143000"/>
          </a:xfrm>
          <a:prstGeom prst="line">
            <a:avLst/>
          </a:prstGeom>
          <a:ln w="222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618040" y="1670720"/>
            <a:ext cx="53340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690048" y="4864224"/>
            <a:ext cx="889520" cy="0"/>
          </a:xfrm>
          <a:prstGeom prst="line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842448" y="4559424"/>
            <a:ext cx="0" cy="76200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232848" y="4635624"/>
            <a:ext cx="60960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232848" y="4635624"/>
            <a:ext cx="0" cy="76200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690048" y="4254624"/>
            <a:ext cx="60960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232848" y="5321424"/>
            <a:ext cx="60960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13" idx="0"/>
            <a:endCxn id="111" idx="4"/>
          </p:cNvCxnSpPr>
          <p:nvPr/>
        </p:nvCxnSpPr>
        <p:spPr>
          <a:xfrm>
            <a:off x="8299648" y="4178424"/>
            <a:ext cx="0" cy="76200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7690048" y="3645024"/>
            <a:ext cx="0" cy="1295400"/>
          </a:xfrm>
          <a:prstGeom prst="line">
            <a:avLst/>
          </a:prstGeom>
          <a:ln w="222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7788566" y="4864224"/>
            <a:ext cx="511082" cy="47951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6851848" y="4864224"/>
            <a:ext cx="892082" cy="826532"/>
          </a:xfrm>
          <a:prstGeom prst="line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7842448" y="4178424"/>
            <a:ext cx="511082" cy="47951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12" idx="3"/>
          </p:cNvCxnSpPr>
          <p:nvPr/>
        </p:nvCxnSpPr>
        <p:spPr>
          <a:xfrm flipH="1">
            <a:off x="7255166" y="4308506"/>
            <a:ext cx="381000" cy="34943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842048" y="1316360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146848" y="1316360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3842048" y="1621160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146848" y="1621160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842048" y="1925960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146848" y="1925960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842048" y="2230760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4146848" y="2230760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842048" y="2535560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4146848" y="2535560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3842048" y="2840360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4146848" y="2840360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842048" y="3145160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4146848" y="3145160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3842048" y="3449960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4146848" y="3449960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537248" y="1316360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3537248" y="1621160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3537248" y="1925960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3537248" y="2230760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3537248" y="2535560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3537248" y="2840360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3537248" y="3145160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3537248" y="3449960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3232448" y="1316360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3232448" y="1621160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3232448" y="1925960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3232448" y="2230760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3232448" y="2535560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3232448" y="2840360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3232448" y="3145160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3232448" y="3449960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3842048" y="3754760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4146848" y="3754760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3842048" y="4059560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4146848" y="4059560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3537248" y="3754760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3537248" y="4059560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3232448" y="3754760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3232448" y="4059560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2927648" y="1316360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2927648" y="1621160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2927648" y="1925960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2927648" y="2230760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2927648" y="2535560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2927648" y="2840360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2927648" y="3145160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2927648" y="3449960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2013248" y="1316360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2318048" y="1316360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2622848" y="1316360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2013248" y="1621160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2318048" y="1621160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2622848" y="1621160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2013248" y="1925960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2318048" y="1925960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2622848" y="1925960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2013248" y="2230760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2318048" y="2230760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2622848" y="2230760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2013248" y="2535560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2318048" y="2535560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2622848" y="2535560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2013248" y="2840360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2318048" y="2840360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2622848" y="2840360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2013248" y="3145160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2318048" y="3145160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2622848" y="3145160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2013248" y="3449960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2318048" y="3449960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2622848" y="3449960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2927648" y="3754760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2927648" y="4059560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2013248" y="3754760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2318048" y="3754760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2622848" y="3754760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2013248" y="4059560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2318048" y="4059560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2622848" y="4059560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7541840" y="1594520"/>
            <a:ext cx="152400" cy="1524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8075240" y="1594520"/>
            <a:ext cx="152400" cy="1524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7541840" y="2127920"/>
            <a:ext cx="152400" cy="152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Oval 104"/>
          <p:cNvSpPr/>
          <p:nvPr/>
        </p:nvSpPr>
        <p:spPr>
          <a:xfrm>
            <a:off x="8075240" y="2127920"/>
            <a:ext cx="152400" cy="1524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105"/>
          <p:cNvSpPr txBox="1"/>
          <p:nvPr/>
        </p:nvSpPr>
        <p:spPr>
          <a:xfrm>
            <a:off x="7389440" y="2215788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k0</a:t>
            </a:r>
            <a:endParaRPr 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7974160" y="2204120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k1</a:t>
            </a:r>
            <a:endParaRPr lang="en-US" dirty="0"/>
          </a:p>
        </p:txBody>
      </p:sp>
      <p:sp>
        <p:nvSpPr>
          <p:cNvPr id="108" name="TextBox 107"/>
          <p:cNvSpPr txBox="1"/>
          <p:nvPr/>
        </p:nvSpPr>
        <p:spPr>
          <a:xfrm>
            <a:off x="7593160" y="1301388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k2</a:t>
            </a:r>
            <a:endParaRPr lang="en-US" dirty="0"/>
          </a:p>
        </p:txBody>
      </p:sp>
      <p:sp>
        <p:nvSpPr>
          <p:cNvPr id="109" name="TextBox 108"/>
          <p:cNvSpPr txBox="1"/>
          <p:nvPr/>
        </p:nvSpPr>
        <p:spPr>
          <a:xfrm>
            <a:off x="8126560" y="1289720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k3</a:t>
            </a:r>
            <a:endParaRPr lang="en-US" dirty="0"/>
          </a:p>
        </p:txBody>
      </p:sp>
      <p:sp>
        <p:nvSpPr>
          <p:cNvPr id="110" name="Oval 109"/>
          <p:cNvSpPr/>
          <p:nvPr/>
        </p:nvSpPr>
        <p:spPr>
          <a:xfrm>
            <a:off x="7613848" y="4788024"/>
            <a:ext cx="152400" cy="152400"/>
          </a:xfrm>
          <a:prstGeom prst="ellipse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/>
          <p:nvPr/>
        </p:nvSpPr>
        <p:spPr>
          <a:xfrm>
            <a:off x="8223448" y="4788024"/>
            <a:ext cx="152400" cy="1524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/>
          <p:nvPr/>
        </p:nvSpPr>
        <p:spPr>
          <a:xfrm>
            <a:off x="7613848" y="4178424"/>
            <a:ext cx="152400" cy="1524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/>
          <p:nvPr/>
        </p:nvSpPr>
        <p:spPr>
          <a:xfrm>
            <a:off x="8223448" y="4178424"/>
            <a:ext cx="152400" cy="1524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/>
          <p:nvPr/>
        </p:nvSpPr>
        <p:spPr>
          <a:xfrm>
            <a:off x="7156648" y="5245224"/>
            <a:ext cx="152400" cy="152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/>
          <p:nvPr/>
        </p:nvSpPr>
        <p:spPr>
          <a:xfrm>
            <a:off x="7766248" y="5245224"/>
            <a:ext cx="152400" cy="1524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/>
          <p:nvPr/>
        </p:nvSpPr>
        <p:spPr>
          <a:xfrm>
            <a:off x="7156648" y="4559424"/>
            <a:ext cx="152400" cy="1524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/>
          <p:nvPr/>
        </p:nvSpPr>
        <p:spPr>
          <a:xfrm>
            <a:off x="7766248" y="4559424"/>
            <a:ext cx="152400" cy="1524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extBox 117"/>
          <p:cNvSpPr txBox="1"/>
          <p:nvPr/>
        </p:nvSpPr>
        <p:spPr>
          <a:xfrm>
            <a:off x="7284168" y="4559424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k0</a:t>
            </a:r>
            <a:endParaRPr lang="en-US" dirty="0"/>
          </a:p>
        </p:txBody>
      </p:sp>
      <p:sp>
        <p:nvSpPr>
          <p:cNvPr id="119" name="TextBox 118"/>
          <p:cNvSpPr txBox="1"/>
          <p:nvPr/>
        </p:nvSpPr>
        <p:spPr>
          <a:xfrm>
            <a:off x="7918648" y="4571092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k1</a:t>
            </a:r>
            <a:endParaRPr lang="en-US" dirty="0"/>
          </a:p>
        </p:txBody>
      </p:sp>
      <p:sp>
        <p:nvSpPr>
          <p:cNvPr id="120" name="TextBox 119"/>
          <p:cNvSpPr txBox="1"/>
          <p:nvPr/>
        </p:nvSpPr>
        <p:spPr>
          <a:xfrm>
            <a:off x="7004248" y="5321424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k2</a:t>
            </a:r>
            <a:endParaRPr lang="en-US" dirty="0"/>
          </a:p>
        </p:txBody>
      </p:sp>
      <p:sp>
        <p:nvSpPr>
          <p:cNvPr id="121" name="TextBox 120"/>
          <p:cNvSpPr txBox="1"/>
          <p:nvPr/>
        </p:nvSpPr>
        <p:spPr>
          <a:xfrm>
            <a:off x="7588968" y="5321424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k3</a:t>
            </a:r>
            <a:endParaRPr lang="en-US" dirty="0"/>
          </a:p>
        </p:txBody>
      </p:sp>
      <p:sp>
        <p:nvSpPr>
          <p:cNvPr id="122" name="TextBox 121"/>
          <p:cNvSpPr txBox="1"/>
          <p:nvPr/>
        </p:nvSpPr>
        <p:spPr>
          <a:xfrm>
            <a:off x="7690048" y="3873624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k4</a:t>
            </a:r>
            <a:endParaRPr lang="en-US" dirty="0"/>
          </a:p>
        </p:txBody>
      </p:sp>
      <p:sp>
        <p:nvSpPr>
          <p:cNvPr id="123" name="TextBox 122"/>
          <p:cNvSpPr txBox="1"/>
          <p:nvPr/>
        </p:nvSpPr>
        <p:spPr>
          <a:xfrm>
            <a:off x="8198568" y="3885292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k5</a:t>
            </a:r>
            <a:endParaRPr lang="en-US" dirty="0"/>
          </a:p>
        </p:txBody>
      </p:sp>
      <p:sp>
        <p:nvSpPr>
          <p:cNvPr id="124" name="TextBox 123"/>
          <p:cNvSpPr txBox="1"/>
          <p:nvPr/>
        </p:nvSpPr>
        <p:spPr>
          <a:xfrm>
            <a:off x="7019564" y="4268709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k6</a:t>
            </a:r>
            <a:endParaRPr lang="en-US" dirty="0"/>
          </a:p>
        </p:txBody>
      </p:sp>
      <p:sp>
        <p:nvSpPr>
          <p:cNvPr id="125" name="TextBox 124"/>
          <p:cNvSpPr txBox="1"/>
          <p:nvPr/>
        </p:nvSpPr>
        <p:spPr>
          <a:xfrm>
            <a:off x="7665168" y="4254624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k7</a:t>
            </a:r>
            <a:endParaRPr lang="en-US" dirty="0"/>
          </a:p>
        </p:txBody>
      </p:sp>
      <p:sp>
        <p:nvSpPr>
          <p:cNvPr id="126" name="TextBox 125"/>
          <p:cNvSpPr txBox="1"/>
          <p:nvPr/>
        </p:nvSpPr>
        <p:spPr>
          <a:xfrm>
            <a:off x="6547048" y="539762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127" name="TextBox 126"/>
          <p:cNvSpPr txBox="1"/>
          <p:nvPr/>
        </p:nvSpPr>
        <p:spPr>
          <a:xfrm>
            <a:off x="7406734" y="3501008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128" name="TextBox 127"/>
          <p:cNvSpPr txBox="1"/>
          <p:nvPr/>
        </p:nvSpPr>
        <p:spPr>
          <a:xfrm>
            <a:off x="7356430" y="908720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129" name="Oval 128"/>
          <p:cNvSpPr/>
          <p:nvPr/>
        </p:nvSpPr>
        <p:spPr>
          <a:xfrm>
            <a:off x="6008712" y="1325488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/>
          <p:cNvSpPr/>
          <p:nvPr/>
        </p:nvSpPr>
        <p:spPr>
          <a:xfrm>
            <a:off x="6008712" y="1630288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/>
          <p:cNvSpPr/>
          <p:nvPr/>
        </p:nvSpPr>
        <p:spPr>
          <a:xfrm>
            <a:off x="6008712" y="1935088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/>
          <p:cNvSpPr/>
          <p:nvPr/>
        </p:nvSpPr>
        <p:spPr>
          <a:xfrm>
            <a:off x="6008712" y="2239888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/>
          <p:cNvSpPr/>
          <p:nvPr/>
        </p:nvSpPr>
        <p:spPr>
          <a:xfrm>
            <a:off x="6008712" y="2544688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/>
          <p:cNvSpPr/>
          <p:nvPr/>
        </p:nvSpPr>
        <p:spPr>
          <a:xfrm>
            <a:off x="6008712" y="2849488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/>
          <p:cNvSpPr/>
          <p:nvPr/>
        </p:nvSpPr>
        <p:spPr>
          <a:xfrm>
            <a:off x="6008712" y="3154288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/>
          <p:cNvSpPr/>
          <p:nvPr/>
        </p:nvSpPr>
        <p:spPr>
          <a:xfrm>
            <a:off x="6008712" y="3459088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/>
          <p:cNvSpPr/>
          <p:nvPr/>
        </p:nvSpPr>
        <p:spPr>
          <a:xfrm>
            <a:off x="5094312" y="1325488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/>
          <p:cNvSpPr/>
          <p:nvPr/>
        </p:nvSpPr>
        <p:spPr>
          <a:xfrm>
            <a:off x="5399112" y="1325488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/>
          <p:cNvSpPr/>
          <p:nvPr/>
        </p:nvSpPr>
        <p:spPr>
          <a:xfrm>
            <a:off x="5703912" y="1325488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/>
          <p:cNvSpPr/>
          <p:nvPr/>
        </p:nvSpPr>
        <p:spPr>
          <a:xfrm>
            <a:off x="5094312" y="1630288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/>
          <p:cNvSpPr/>
          <p:nvPr/>
        </p:nvSpPr>
        <p:spPr>
          <a:xfrm>
            <a:off x="5399112" y="1630288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/>
          <p:cNvSpPr/>
          <p:nvPr/>
        </p:nvSpPr>
        <p:spPr>
          <a:xfrm>
            <a:off x="5703912" y="1630288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/>
          <p:cNvSpPr/>
          <p:nvPr/>
        </p:nvSpPr>
        <p:spPr>
          <a:xfrm>
            <a:off x="5094312" y="1935088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/>
          <p:cNvSpPr/>
          <p:nvPr/>
        </p:nvSpPr>
        <p:spPr>
          <a:xfrm>
            <a:off x="5399112" y="1935088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/>
          <p:cNvSpPr/>
          <p:nvPr/>
        </p:nvSpPr>
        <p:spPr>
          <a:xfrm>
            <a:off x="5703912" y="1935088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val 145"/>
          <p:cNvSpPr/>
          <p:nvPr/>
        </p:nvSpPr>
        <p:spPr>
          <a:xfrm>
            <a:off x="5094312" y="2239888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/>
          <p:cNvSpPr/>
          <p:nvPr/>
        </p:nvSpPr>
        <p:spPr>
          <a:xfrm>
            <a:off x="5399112" y="2239888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/>
          <p:cNvSpPr/>
          <p:nvPr/>
        </p:nvSpPr>
        <p:spPr>
          <a:xfrm>
            <a:off x="5703912" y="2239888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/>
          <p:cNvSpPr/>
          <p:nvPr/>
        </p:nvSpPr>
        <p:spPr>
          <a:xfrm>
            <a:off x="5094312" y="2544688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val 149"/>
          <p:cNvSpPr/>
          <p:nvPr/>
        </p:nvSpPr>
        <p:spPr>
          <a:xfrm>
            <a:off x="5399112" y="2544688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Oval 150"/>
          <p:cNvSpPr/>
          <p:nvPr/>
        </p:nvSpPr>
        <p:spPr>
          <a:xfrm>
            <a:off x="5703912" y="2544688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151"/>
          <p:cNvSpPr/>
          <p:nvPr/>
        </p:nvSpPr>
        <p:spPr>
          <a:xfrm>
            <a:off x="5094312" y="2849488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152"/>
          <p:cNvSpPr/>
          <p:nvPr/>
        </p:nvSpPr>
        <p:spPr>
          <a:xfrm>
            <a:off x="5399112" y="2849488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Oval 153"/>
          <p:cNvSpPr/>
          <p:nvPr/>
        </p:nvSpPr>
        <p:spPr>
          <a:xfrm>
            <a:off x="5703912" y="2849488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Oval 154"/>
          <p:cNvSpPr/>
          <p:nvPr/>
        </p:nvSpPr>
        <p:spPr>
          <a:xfrm>
            <a:off x="5094312" y="3154288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Oval 155"/>
          <p:cNvSpPr/>
          <p:nvPr/>
        </p:nvSpPr>
        <p:spPr>
          <a:xfrm>
            <a:off x="5399112" y="3154288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Oval 156"/>
          <p:cNvSpPr/>
          <p:nvPr/>
        </p:nvSpPr>
        <p:spPr>
          <a:xfrm>
            <a:off x="5703912" y="3154288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/>
          <p:cNvSpPr/>
          <p:nvPr/>
        </p:nvSpPr>
        <p:spPr>
          <a:xfrm>
            <a:off x="5094312" y="3459088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val 158"/>
          <p:cNvSpPr/>
          <p:nvPr/>
        </p:nvSpPr>
        <p:spPr>
          <a:xfrm>
            <a:off x="5399112" y="3459088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Oval 159"/>
          <p:cNvSpPr/>
          <p:nvPr/>
        </p:nvSpPr>
        <p:spPr>
          <a:xfrm>
            <a:off x="5703912" y="3459088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/>
          <p:cNvSpPr/>
          <p:nvPr/>
        </p:nvSpPr>
        <p:spPr>
          <a:xfrm>
            <a:off x="4789512" y="1325488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161"/>
          <p:cNvSpPr/>
          <p:nvPr/>
        </p:nvSpPr>
        <p:spPr>
          <a:xfrm>
            <a:off x="4789512" y="1630288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Oval 162"/>
          <p:cNvSpPr/>
          <p:nvPr/>
        </p:nvSpPr>
        <p:spPr>
          <a:xfrm>
            <a:off x="4789512" y="1935088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Oval 163"/>
          <p:cNvSpPr/>
          <p:nvPr/>
        </p:nvSpPr>
        <p:spPr>
          <a:xfrm>
            <a:off x="4789512" y="2239888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Oval 164"/>
          <p:cNvSpPr/>
          <p:nvPr/>
        </p:nvSpPr>
        <p:spPr>
          <a:xfrm>
            <a:off x="4789512" y="2544688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Oval 165"/>
          <p:cNvSpPr/>
          <p:nvPr/>
        </p:nvSpPr>
        <p:spPr>
          <a:xfrm>
            <a:off x="4789512" y="2849488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Oval 166"/>
          <p:cNvSpPr/>
          <p:nvPr/>
        </p:nvSpPr>
        <p:spPr>
          <a:xfrm>
            <a:off x="4789512" y="3154288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Oval 167"/>
          <p:cNvSpPr/>
          <p:nvPr/>
        </p:nvSpPr>
        <p:spPr>
          <a:xfrm>
            <a:off x="4789512" y="3459088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Oval 168"/>
          <p:cNvSpPr/>
          <p:nvPr/>
        </p:nvSpPr>
        <p:spPr>
          <a:xfrm>
            <a:off x="4484712" y="1325488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Oval 169"/>
          <p:cNvSpPr/>
          <p:nvPr/>
        </p:nvSpPr>
        <p:spPr>
          <a:xfrm>
            <a:off x="4484712" y="1630288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Oval 170"/>
          <p:cNvSpPr/>
          <p:nvPr/>
        </p:nvSpPr>
        <p:spPr>
          <a:xfrm>
            <a:off x="4484712" y="1935088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Oval 171"/>
          <p:cNvSpPr/>
          <p:nvPr/>
        </p:nvSpPr>
        <p:spPr>
          <a:xfrm>
            <a:off x="4484712" y="2239888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Oval 172"/>
          <p:cNvSpPr/>
          <p:nvPr/>
        </p:nvSpPr>
        <p:spPr>
          <a:xfrm>
            <a:off x="4484712" y="2544688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Oval 173"/>
          <p:cNvSpPr/>
          <p:nvPr/>
        </p:nvSpPr>
        <p:spPr>
          <a:xfrm>
            <a:off x="4484712" y="2849488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Oval 174"/>
          <p:cNvSpPr/>
          <p:nvPr/>
        </p:nvSpPr>
        <p:spPr>
          <a:xfrm>
            <a:off x="4484712" y="3154288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Oval 175"/>
          <p:cNvSpPr/>
          <p:nvPr/>
        </p:nvSpPr>
        <p:spPr>
          <a:xfrm>
            <a:off x="4484712" y="3459088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Oval 176"/>
          <p:cNvSpPr/>
          <p:nvPr/>
        </p:nvSpPr>
        <p:spPr>
          <a:xfrm>
            <a:off x="6008712" y="3763888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Oval 177"/>
          <p:cNvSpPr/>
          <p:nvPr/>
        </p:nvSpPr>
        <p:spPr>
          <a:xfrm>
            <a:off x="6008712" y="4068688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Oval 178"/>
          <p:cNvSpPr/>
          <p:nvPr/>
        </p:nvSpPr>
        <p:spPr>
          <a:xfrm>
            <a:off x="5094312" y="3763888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Oval 179"/>
          <p:cNvSpPr/>
          <p:nvPr/>
        </p:nvSpPr>
        <p:spPr>
          <a:xfrm>
            <a:off x="5399112" y="3763888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Oval 180"/>
          <p:cNvSpPr/>
          <p:nvPr/>
        </p:nvSpPr>
        <p:spPr>
          <a:xfrm>
            <a:off x="5703912" y="3763888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Oval 181"/>
          <p:cNvSpPr/>
          <p:nvPr/>
        </p:nvSpPr>
        <p:spPr>
          <a:xfrm>
            <a:off x="5094312" y="4068688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Oval 182"/>
          <p:cNvSpPr/>
          <p:nvPr/>
        </p:nvSpPr>
        <p:spPr>
          <a:xfrm>
            <a:off x="5399112" y="4068688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Oval 183"/>
          <p:cNvSpPr/>
          <p:nvPr/>
        </p:nvSpPr>
        <p:spPr>
          <a:xfrm>
            <a:off x="5703912" y="4068688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Oval 184"/>
          <p:cNvSpPr/>
          <p:nvPr/>
        </p:nvSpPr>
        <p:spPr>
          <a:xfrm>
            <a:off x="4789512" y="3763888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Oval 185"/>
          <p:cNvSpPr/>
          <p:nvPr/>
        </p:nvSpPr>
        <p:spPr>
          <a:xfrm>
            <a:off x="4789512" y="4068688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Oval 186"/>
          <p:cNvSpPr/>
          <p:nvPr/>
        </p:nvSpPr>
        <p:spPr>
          <a:xfrm>
            <a:off x="4484712" y="3763888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Oval 187"/>
          <p:cNvSpPr/>
          <p:nvPr/>
        </p:nvSpPr>
        <p:spPr>
          <a:xfrm>
            <a:off x="4484712" y="4068688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Oval 188"/>
          <p:cNvSpPr/>
          <p:nvPr/>
        </p:nvSpPr>
        <p:spPr>
          <a:xfrm>
            <a:off x="3842048" y="4369296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Oval 189"/>
          <p:cNvSpPr/>
          <p:nvPr/>
        </p:nvSpPr>
        <p:spPr>
          <a:xfrm>
            <a:off x="4146848" y="4369296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Oval 190"/>
          <p:cNvSpPr/>
          <p:nvPr/>
        </p:nvSpPr>
        <p:spPr>
          <a:xfrm>
            <a:off x="3842048" y="4674096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Oval 191"/>
          <p:cNvSpPr/>
          <p:nvPr/>
        </p:nvSpPr>
        <p:spPr>
          <a:xfrm>
            <a:off x="4146848" y="4674096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Oval 192"/>
          <p:cNvSpPr/>
          <p:nvPr/>
        </p:nvSpPr>
        <p:spPr>
          <a:xfrm>
            <a:off x="3537248" y="4369296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Oval 193"/>
          <p:cNvSpPr/>
          <p:nvPr/>
        </p:nvSpPr>
        <p:spPr>
          <a:xfrm>
            <a:off x="3537248" y="4674096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Oval 194"/>
          <p:cNvSpPr/>
          <p:nvPr/>
        </p:nvSpPr>
        <p:spPr>
          <a:xfrm>
            <a:off x="3232448" y="4369296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Oval 195"/>
          <p:cNvSpPr/>
          <p:nvPr/>
        </p:nvSpPr>
        <p:spPr>
          <a:xfrm>
            <a:off x="3232448" y="4674096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Oval 196"/>
          <p:cNvSpPr/>
          <p:nvPr/>
        </p:nvSpPr>
        <p:spPr>
          <a:xfrm>
            <a:off x="3842048" y="4978896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Oval 197"/>
          <p:cNvSpPr/>
          <p:nvPr/>
        </p:nvSpPr>
        <p:spPr>
          <a:xfrm>
            <a:off x="4146848" y="4978896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Oval 198"/>
          <p:cNvSpPr/>
          <p:nvPr/>
        </p:nvSpPr>
        <p:spPr>
          <a:xfrm>
            <a:off x="3842048" y="5283696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Oval 199"/>
          <p:cNvSpPr/>
          <p:nvPr/>
        </p:nvSpPr>
        <p:spPr>
          <a:xfrm>
            <a:off x="4146848" y="5283696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Oval 200"/>
          <p:cNvSpPr/>
          <p:nvPr/>
        </p:nvSpPr>
        <p:spPr>
          <a:xfrm>
            <a:off x="3537248" y="4978896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Oval 201"/>
          <p:cNvSpPr/>
          <p:nvPr/>
        </p:nvSpPr>
        <p:spPr>
          <a:xfrm>
            <a:off x="3537248" y="5283696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Oval 202"/>
          <p:cNvSpPr/>
          <p:nvPr/>
        </p:nvSpPr>
        <p:spPr>
          <a:xfrm>
            <a:off x="3232448" y="4978896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Oval 203"/>
          <p:cNvSpPr/>
          <p:nvPr/>
        </p:nvSpPr>
        <p:spPr>
          <a:xfrm>
            <a:off x="3232448" y="5283696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Oval 204"/>
          <p:cNvSpPr/>
          <p:nvPr/>
        </p:nvSpPr>
        <p:spPr>
          <a:xfrm>
            <a:off x="2927648" y="4369296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Oval 205"/>
          <p:cNvSpPr/>
          <p:nvPr/>
        </p:nvSpPr>
        <p:spPr>
          <a:xfrm>
            <a:off x="2927648" y="4674096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Oval 206"/>
          <p:cNvSpPr/>
          <p:nvPr/>
        </p:nvSpPr>
        <p:spPr>
          <a:xfrm>
            <a:off x="2013248" y="4369296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Oval 207"/>
          <p:cNvSpPr/>
          <p:nvPr/>
        </p:nvSpPr>
        <p:spPr>
          <a:xfrm>
            <a:off x="2318048" y="4369296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Oval 208"/>
          <p:cNvSpPr/>
          <p:nvPr/>
        </p:nvSpPr>
        <p:spPr>
          <a:xfrm>
            <a:off x="2622848" y="4369296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Oval 209"/>
          <p:cNvSpPr/>
          <p:nvPr/>
        </p:nvSpPr>
        <p:spPr>
          <a:xfrm>
            <a:off x="2013248" y="4674096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Oval 210"/>
          <p:cNvSpPr/>
          <p:nvPr/>
        </p:nvSpPr>
        <p:spPr>
          <a:xfrm>
            <a:off x="2318048" y="4674096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Oval 211"/>
          <p:cNvSpPr/>
          <p:nvPr/>
        </p:nvSpPr>
        <p:spPr>
          <a:xfrm>
            <a:off x="2622848" y="4674096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Oval 212"/>
          <p:cNvSpPr/>
          <p:nvPr/>
        </p:nvSpPr>
        <p:spPr>
          <a:xfrm>
            <a:off x="2927648" y="4978896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Oval 213"/>
          <p:cNvSpPr/>
          <p:nvPr/>
        </p:nvSpPr>
        <p:spPr>
          <a:xfrm>
            <a:off x="2927648" y="5283696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Oval 214"/>
          <p:cNvSpPr/>
          <p:nvPr/>
        </p:nvSpPr>
        <p:spPr>
          <a:xfrm>
            <a:off x="2013248" y="4978896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Oval 215"/>
          <p:cNvSpPr/>
          <p:nvPr/>
        </p:nvSpPr>
        <p:spPr>
          <a:xfrm>
            <a:off x="2318048" y="4978896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Oval 216"/>
          <p:cNvSpPr/>
          <p:nvPr/>
        </p:nvSpPr>
        <p:spPr>
          <a:xfrm>
            <a:off x="2622848" y="4978896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Oval 217"/>
          <p:cNvSpPr/>
          <p:nvPr/>
        </p:nvSpPr>
        <p:spPr>
          <a:xfrm>
            <a:off x="2013248" y="5283696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Oval 218"/>
          <p:cNvSpPr/>
          <p:nvPr/>
        </p:nvSpPr>
        <p:spPr>
          <a:xfrm>
            <a:off x="2318048" y="5283696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Oval 219"/>
          <p:cNvSpPr/>
          <p:nvPr/>
        </p:nvSpPr>
        <p:spPr>
          <a:xfrm>
            <a:off x="2622848" y="5283696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Oval 220"/>
          <p:cNvSpPr/>
          <p:nvPr/>
        </p:nvSpPr>
        <p:spPr>
          <a:xfrm>
            <a:off x="6008712" y="4378424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Oval 221"/>
          <p:cNvSpPr/>
          <p:nvPr/>
        </p:nvSpPr>
        <p:spPr>
          <a:xfrm>
            <a:off x="6008712" y="4683224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Oval 222"/>
          <p:cNvSpPr/>
          <p:nvPr/>
        </p:nvSpPr>
        <p:spPr>
          <a:xfrm>
            <a:off x="5094312" y="4378424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Oval 223"/>
          <p:cNvSpPr/>
          <p:nvPr/>
        </p:nvSpPr>
        <p:spPr>
          <a:xfrm>
            <a:off x="5399112" y="4378424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Oval 224"/>
          <p:cNvSpPr/>
          <p:nvPr/>
        </p:nvSpPr>
        <p:spPr>
          <a:xfrm>
            <a:off x="5703912" y="4378424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Oval 225"/>
          <p:cNvSpPr/>
          <p:nvPr/>
        </p:nvSpPr>
        <p:spPr>
          <a:xfrm>
            <a:off x="5094312" y="4683224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Oval 226"/>
          <p:cNvSpPr/>
          <p:nvPr/>
        </p:nvSpPr>
        <p:spPr>
          <a:xfrm>
            <a:off x="5399112" y="4683224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Oval 227"/>
          <p:cNvSpPr/>
          <p:nvPr/>
        </p:nvSpPr>
        <p:spPr>
          <a:xfrm>
            <a:off x="5703912" y="4683224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Oval 228"/>
          <p:cNvSpPr/>
          <p:nvPr/>
        </p:nvSpPr>
        <p:spPr>
          <a:xfrm>
            <a:off x="4789512" y="4378424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Oval 229"/>
          <p:cNvSpPr/>
          <p:nvPr/>
        </p:nvSpPr>
        <p:spPr>
          <a:xfrm>
            <a:off x="4789512" y="4683224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Oval 230"/>
          <p:cNvSpPr/>
          <p:nvPr/>
        </p:nvSpPr>
        <p:spPr>
          <a:xfrm>
            <a:off x="4484712" y="4378424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Oval 231"/>
          <p:cNvSpPr/>
          <p:nvPr/>
        </p:nvSpPr>
        <p:spPr>
          <a:xfrm>
            <a:off x="4484712" y="4683224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Oval 232"/>
          <p:cNvSpPr/>
          <p:nvPr/>
        </p:nvSpPr>
        <p:spPr>
          <a:xfrm>
            <a:off x="6008712" y="4988024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Oval 233"/>
          <p:cNvSpPr/>
          <p:nvPr/>
        </p:nvSpPr>
        <p:spPr>
          <a:xfrm>
            <a:off x="6008712" y="5292824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Oval 234"/>
          <p:cNvSpPr/>
          <p:nvPr/>
        </p:nvSpPr>
        <p:spPr>
          <a:xfrm>
            <a:off x="5094312" y="4988024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Oval 235"/>
          <p:cNvSpPr/>
          <p:nvPr/>
        </p:nvSpPr>
        <p:spPr>
          <a:xfrm>
            <a:off x="5399112" y="4988024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Oval 236"/>
          <p:cNvSpPr/>
          <p:nvPr/>
        </p:nvSpPr>
        <p:spPr>
          <a:xfrm>
            <a:off x="5703912" y="4988024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Oval 237"/>
          <p:cNvSpPr/>
          <p:nvPr/>
        </p:nvSpPr>
        <p:spPr>
          <a:xfrm>
            <a:off x="5094312" y="5292824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Oval 238"/>
          <p:cNvSpPr/>
          <p:nvPr/>
        </p:nvSpPr>
        <p:spPr>
          <a:xfrm>
            <a:off x="5399112" y="5292824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Oval 239"/>
          <p:cNvSpPr/>
          <p:nvPr/>
        </p:nvSpPr>
        <p:spPr>
          <a:xfrm>
            <a:off x="5703912" y="5292824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Oval 240"/>
          <p:cNvSpPr/>
          <p:nvPr/>
        </p:nvSpPr>
        <p:spPr>
          <a:xfrm>
            <a:off x="4789512" y="4988024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Oval 241"/>
          <p:cNvSpPr/>
          <p:nvPr/>
        </p:nvSpPr>
        <p:spPr>
          <a:xfrm>
            <a:off x="4789512" y="5292824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Oval 242"/>
          <p:cNvSpPr/>
          <p:nvPr/>
        </p:nvSpPr>
        <p:spPr>
          <a:xfrm>
            <a:off x="4484712" y="4988024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Oval 243"/>
          <p:cNvSpPr/>
          <p:nvPr/>
        </p:nvSpPr>
        <p:spPr>
          <a:xfrm>
            <a:off x="4484712" y="5292824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Freeform 244"/>
          <p:cNvSpPr/>
          <p:nvPr/>
        </p:nvSpPr>
        <p:spPr>
          <a:xfrm>
            <a:off x="3354415" y="1465312"/>
            <a:ext cx="2729753" cy="2971800"/>
          </a:xfrm>
          <a:custGeom>
            <a:avLst/>
            <a:gdLst>
              <a:gd name="connsiteX0" fmla="*/ 779929 w 2729753"/>
              <a:gd name="connsiteY0" fmla="*/ 67235 h 2971800"/>
              <a:gd name="connsiteX1" fmla="*/ 779929 w 2729753"/>
              <a:gd name="connsiteY1" fmla="*/ 67235 h 2971800"/>
              <a:gd name="connsiteX2" fmla="*/ 658906 w 2729753"/>
              <a:gd name="connsiteY2" fmla="*/ 121023 h 2971800"/>
              <a:gd name="connsiteX3" fmla="*/ 632012 w 2729753"/>
              <a:gd name="connsiteY3" fmla="*/ 161364 h 2971800"/>
              <a:gd name="connsiteX4" fmla="*/ 591670 w 2729753"/>
              <a:gd name="connsiteY4" fmla="*/ 188258 h 2971800"/>
              <a:gd name="connsiteX5" fmla="*/ 524435 w 2729753"/>
              <a:gd name="connsiteY5" fmla="*/ 255494 h 2971800"/>
              <a:gd name="connsiteX6" fmla="*/ 484094 w 2729753"/>
              <a:gd name="connsiteY6" fmla="*/ 295835 h 2971800"/>
              <a:gd name="connsiteX7" fmla="*/ 389964 w 2729753"/>
              <a:gd name="connsiteY7" fmla="*/ 430305 h 2971800"/>
              <a:gd name="connsiteX8" fmla="*/ 322729 w 2729753"/>
              <a:gd name="connsiteY8" fmla="*/ 497541 h 2971800"/>
              <a:gd name="connsiteX9" fmla="*/ 242047 w 2729753"/>
              <a:gd name="connsiteY9" fmla="*/ 605117 h 2971800"/>
              <a:gd name="connsiteX10" fmla="*/ 188259 w 2729753"/>
              <a:gd name="connsiteY10" fmla="*/ 685800 h 2971800"/>
              <a:gd name="connsiteX11" fmla="*/ 134470 w 2729753"/>
              <a:gd name="connsiteY11" fmla="*/ 753035 h 2971800"/>
              <a:gd name="connsiteX12" fmla="*/ 161364 w 2729753"/>
              <a:gd name="connsiteY12" fmla="*/ 1021976 h 2971800"/>
              <a:gd name="connsiteX13" fmla="*/ 147917 w 2729753"/>
              <a:gd name="connsiteY13" fmla="*/ 1062317 h 2971800"/>
              <a:gd name="connsiteX14" fmla="*/ 121023 w 2729753"/>
              <a:gd name="connsiteY14" fmla="*/ 1264023 h 2971800"/>
              <a:gd name="connsiteX15" fmla="*/ 94129 w 2729753"/>
              <a:gd name="connsiteY15" fmla="*/ 1344705 h 2971800"/>
              <a:gd name="connsiteX16" fmla="*/ 80682 w 2729753"/>
              <a:gd name="connsiteY16" fmla="*/ 1425388 h 2971800"/>
              <a:gd name="connsiteX17" fmla="*/ 40341 w 2729753"/>
              <a:gd name="connsiteY17" fmla="*/ 1559858 h 2971800"/>
              <a:gd name="connsiteX18" fmla="*/ 26894 w 2729753"/>
              <a:gd name="connsiteY18" fmla="*/ 1640541 h 2971800"/>
              <a:gd name="connsiteX19" fmla="*/ 0 w 2729753"/>
              <a:gd name="connsiteY19" fmla="*/ 1801905 h 2971800"/>
              <a:gd name="connsiteX20" fmla="*/ 40341 w 2729753"/>
              <a:gd name="connsiteY20" fmla="*/ 2111188 h 2971800"/>
              <a:gd name="connsiteX21" fmla="*/ 53788 w 2729753"/>
              <a:gd name="connsiteY21" fmla="*/ 2151529 h 2971800"/>
              <a:gd name="connsiteX22" fmla="*/ 121023 w 2729753"/>
              <a:gd name="connsiteY22" fmla="*/ 2232211 h 2971800"/>
              <a:gd name="connsiteX23" fmla="*/ 147917 w 2729753"/>
              <a:gd name="connsiteY23" fmla="*/ 2272553 h 2971800"/>
              <a:gd name="connsiteX24" fmla="*/ 215153 w 2729753"/>
              <a:gd name="connsiteY24" fmla="*/ 2339788 h 2971800"/>
              <a:gd name="connsiteX25" fmla="*/ 322729 w 2729753"/>
              <a:gd name="connsiteY25" fmla="*/ 2474258 h 2971800"/>
              <a:gd name="connsiteX26" fmla="*/ 349623 w 2729753"/>
              <a:gd name="connsiteY26" fmla="*/ 2514600 h 2971800"/>
              <a:gd name="connsiteX27" fmla="*/ 416859 w 2729753"/>
              <a:gd name="connsiteY27" fmla="*/ 2581835 h 2971800"/>
              <a:gd name="connsiteX28" fmla="*/ 510988 w 2729753"/>
              <a:gd name="connsiteY28" fmla="*/ 2662517 h 2971800"/>
              <a:gd name="connsiteX29" fmla="*/ 605117 w 2729753"/>
              <a:gd name="connsiteY29" fmla="*/ 2702858 h 2971800"/>
              <a:gd name="connsiteX30" fmla="*/ 793376 w 2729753"/>
              <a:gd name="connsiteY30" fmla="*/ 2783541 h 2971800"/>
              <a:gd name="connsiteX31" fmla="*/ 874059 w 2729753"/>
              <a:gd name="connsiteY31" fmla="*/ 2796988 h 2971800"/>
              <a:gd name="connsiteX32" fmla="*/ 941294 w 2729753"/>
              <a:gd name="connsiteY32" fmla="*/ 2823882 h 2971800"/>
              <a:gd name="connsiteX33" fmla="*/ 1008529 w 2729753"/>
              <a:gd name="connsiteY33" fmla="*/ 2837329 h 2971800"/>
              <a:gd name="connsiteX34" fmla="*/ 1048870 w 2729753"/>
              <a:gd name="connsiteY34" fmla="*/ 2850776 h 2971800"/>
              <a:gd name="connsiteX35" fmla="*/ 1116106 w 2729753"/>
              <a:gd name="connsiteY35" fmla="*/ 2864223 h 2971800"/>
              <a:gd name="connsiteX36" fmla="*/ 1156447 w 2729753"/>
              <a:gd name="connsiteY36" fmla="*/ 2877670 h 2971800"/>
              <a:gd name="connsiteX37" fmla="*/ 1317812 w 2729753"/>
              <a:gd name="connsiteY37" fmla="*/ 2904564 h 2971800"/>
              <a:gd name="connsiteX38" fmla="*/ 1465729 w 2729753"/>
              <a:gd name="connsiteY38" fmla="*/ 2931458 h 2971800"/>
              <a:gd name="connsiteX39" fmla="*/ 1573306 w 2729753"/>
              <a:gd name="connsiteY39" fmla="*/ 2944905 h 2971800"/>
              <a:gd name="connsiteX40" fmla="*/ 1788459 w 2729753"/>
              <a:gd name="connsiteY40" fmla="*/ 2971800 h 2971800"/>
              <a:gd name="connsiteX41" fmla="*/ 1936376 w 2729753"/>
              <a:gd name="connsiteY41" fmla="*/ 2958353 h 2971800"/>
              <a:gd name="connsiteX42" fmla="*/ 2017059 w 2729753"/>
              <a:gd name="connsiteY42" fmla="*/ 2944905 h 2971800"/>
              <a:gd name="connsiteX43" fmla="*/ 2124635 w 2729753"/>
              <a:gd name="connsiteY43" fmla="*/ 2931458 h 2971800"/>
              <a:gd name="connsiteX44" fmla="*/ 2205317 w 2729753"/>
              <a:gd name="connsiteY44" fmla="*/ 2904564 h 2971800"/>
              <a:gd name="connsiteX45" fmla="*/ 2245659 w 2729753"/>
              <a:gd name="connsiteY45" fmla="*/ 2891117 h 2971800"/>
              <a:gd name="connsiteX46" fmla="*/ 2326341 w 2729753"/>
              <a:gd name="connsiteY46" fmla="*/ 2877670 h 2971800"/>
              <a:gd name="connsiteX47" fmla="*/ 2433917 w 2729753"/>
              <a:gd name="connsiteY47" fmla="*/ 2810435 h 2971800"/>
              <a:gd name="connsiteX48" fmla="*/ 2474259 w 2729753"/>
              <a:gd name="connsiteY48" fmla="*/ 2770094 h 2971800"/>
              <a:gd name="connsiteX49" fmla="*/ 2581835 w 2729753"/>
              <a:gd name="connsiteY49" fmla="*/ 2675964 h 2971800"/>
              <a:gd name="connsiteX50" fmla="*/ 2622176 w 2729753"/>
              <a:gd name="connsiteY50" fmla="*/ 2595282 h 2971800"/>
              <a:gd name="connsiteX51" fmla="*/ 2635623 w 2729753"/>
              <a:gd name="connsiteY51" fmla="*/ 2554941 h 2971800"/>
              <a:gd name="connsiteX52" fmla="*/ 2689412 w 2729753"/>
              <a:gd name="connsiteY52" fmla="*/ 2447364 h 2971800"/>
              <a:gd name="connsiteX53" fmla="*/ 2729753 w 2729753"/>
              <a:gd name="connsiteY53" fmla="*/ 2232211 h 2971800"/>
              <a:gd name="connsiteX54" fmla="*/ 2689412 w 2729753"/>
              <a:gd name="connsiteY54" fmla="*/ 1869141 h 2971800"/>
              <a:gd name="connsiteX55" fmla="*/ 2649070 w 2729753"/>
              <a:gd name="connsiteY55" fmla="*/ 1761564 h 2971800"/>
              <a:gd name="connsiteX56" fmla="*/ 2622176 w 2729753"/>
              <a:gd name="connsiteY56" fmla="*/ 1640541 h 2971800"/>
              <a:gd name="connsiteX57" fmla="*/ 2595282 w 2729753"/>
              <a:gd name="connsiteY57" fmla="*/ 1506070 h 2971800"/>
              <a:gd name="connsiteX58" fmla="*/ 2568388 w 2729753"/>
              <a:gd name="connsiteY58" fmla="*/ 1425388 h 2971800"/>
              <a:gd name="connsiteX59" fmla="*/ 2541494 w 2729753"/>
              <a:gd name="connsiteY59" fmla="*/ 1331258 h 2971800"/>
              <a:gd name="connsiteX60" fmla="*/ 2528047 w 2729753"/>
              <a:gd name="connsiteY60" fmla="*/ 1277470 h 2971800"/>
              <a:gd name="connsiteX61" fmla="*/ 2501153 w 2729753"/>
              <a:gd name="connsiteY61" fmla="*/ 1223682 h 2971800"/>
              <a:gd name="connsiteX62" fmla="*/ 2460812 w 2729753"/>
              <a:gd name="connsiteY62" fmla="*/ 1048870 h 2971800"/>
              <a:gd name="connsiteX63" fmla="*/ 2433917 w 2729753"/>
              <a:gd name="connsiteY63" fmla="*/ 968188 h 2971800"/>
              <a:gd name="connsiteX64" fmla="*/ 2393576 w 2729753"/>
              <a:gd name="connsiteY64" fmla="*/ 847164 h 2971800"/>
              <a:gd name="connsiteX65" fmla="*/ 2380129 w 2729753"/>
              <a:gd name="connsiteY65" fmla="*/ 806823 h 2971800"/>
              <a:gd name="connsiteX66" fmla="*/ 2353235 w 2729753"/>
              <a:gd name="connsiteY66" fmla="*/ 712694 h 2971800"/>
              <a:gd name="connsiteX67" fmla="*/ 2312894 w 2729753"/>
              <a:gd name="connsiteY67" fmla="*/ 645458 h 2971800"/>
              <a:gd name="connsiteX68" fmla="*/ 2178423 w 2729753"/>
              <a:gd name="connsiteY68" fmla="*/ 524435 h 2971800"/>
              <a:gd name="connsiteX69" fmla="*/ 2111188 w 2729753"/>
              <a:gd name="connsiteY69" fmla="*/ 484094 h 2971800"/>
              <a:gd name="connsiteX70" fmla="*/ 2030506 w 2729753"/>
              <a:gd name="connsiteY70" fmla="*/ 457200 h 2971800"/>
              <a:gd name="connsiteX71" fmla="*/ 1990164 w 2729753"/>
              <a:gd name="connsiteY71" fmla="*/ 430305 h 2971800"/>
              <a:gd name="connsiteX72" fmla="*/ 1896035 w 2729753"/>
              <a:gd name="connsiteY72" fmla="*/ 403411 h 2971800"/>
              <a:gd name="connsiteX73" fmla="*/ 1815353 w 2729753"/>
              <a:gd name="connsiteY73" fmla="*/ 376517 h 2971800"/>
              <a:gd name="connsiteX74" fmla="*/ 1775012 w 2729753"/>
              <a:gd name="connsiteY74" fmla="*/ 363070 h 2971800"/>
              <a:gd name="connsiteX75" fmla="*/ 1721223 w 2729753"/>
              <a:gd name="connsiteY75" fmla="*/ 349623 h 2971800"/>
              <a:gd name="connsiteX76" fmla="*/ 1640541 w 2729753"/>
              <a:gd name="connsiteY76" fmla="*/ 322729 h 2971800"/>
              <a:gd name="connsiteX77" fmla="*/ 1546412 w 2729753"/>
              <a:gd name="connsiteY77" fmla="*/ 295835 h 2971800"/>
              <a:gd name="connsiteX78" fmla="*/ 1438835 w 2729753"/>
              <a:gd name="connsiteY78" fmla="*/ 242047 h 2971800"/>
              <a:gd name="connsiteX79" fmla="*/ 1358153 w 2729753"/>
              <a:gd name="connsiteY79" fmla="*/ 215153 h 2971800"/>
              <a:gd name="connsiteX80" fmla="*/ 1304364 w 2729753"/>
              <a:gd name="connsiteY80" fmla="*/ 188258 h 2971800"/>
              <a:gd name="connsiteX81" fmla="*/ 1223682 w 2729753"/>
              <a:gd name="connsiteY81" fmla="*/ 161364 h 2971800"/>
              <a:gd name="connsiteX82" fmla="*/ 1102659 w 2729753"/>
              <a:gd name="connsiteY82" fmla="*/ 107576 h 2971800"/>
              <a:gd name="connsiteX83" fmla="*/ 1048870 w 2729753"/>
              <a:gd name="connsiteY83" fmla="*/ 94129 h 2971800"/>
              <a:gd name="connsiteX84" fmla="*/ 995082 w 2729753"/>
              <a:gd name="connsiteY84" fmla="*/ 53788 h 2971800"/>
              <a:gd name="connsiteX85" fmla="*/ 914400 w 2729753"/>
              <a:gd name="connsiteY85" fmla="*/ 0 h 2971800"/>
              <a:gd name="connsiteX86" fmla="*/ 833717 w 2729753"/>
              <a:gd name="connsiteY86" fmla="*/ 26894 h 2971800"/>
              <a:gd name="connsiteX87" fmla="*/ 779929 w 2729753"/>
              <a:gd name="connsiteY87" fmla="*/ 67235 h 2971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2729753" h="2971800">
                <a:moveTo>
                  <a:pt x="779929" y="67235"/>
                </a:moveTo>
                <a:lnTo>
                  <a:pt x="779929" y="67235"/>
                </a:lnTo>
                <a:cubicBezTo>
                  <a:pt x="739588" y="85164"/>
                  <a:pt x="696150" y="97322"/>
                  <a:pt x="658906" y="121023"/>
                </a:cubicBezTo>
                <a:cubicBezTo>
                  <a:pt x="645271" y="129700"/>
                  <a:pt x="643440" y="149936"/>
                  <a:pt x="632012" y="161364"/>
                </a:cubicBezTo>
                <a:cubicBezTo>
                  <a:pt x="620584" y="172792"/>
                  <a:pt x="603833" y="177616"/>
                  <a:pt x="591670" y="188258"/>
                </a:cubicBezTo>
                <a:cubicBezTo>
                  <a:pt x="567817" y="209129"/>
                  <a:pt x="546847" y="233082"/>
                  <a:pt x="524435" y="255494"/>
                </a:cubicBezTo>
                <a:cubicBezTo>
                  <a:pt x="510988" y="268941"/>
                  <a:pt x="494643" y="280012"/>
                  <a:pt x="484094" y="295835"/>
                </a:cubicBezTo>
                <a:cubicBezTo>
                  <a:pt x="465729" y="323383"/>
                  <a:pt x="416518" y="400431"/>
                  <a:pt x="389964" y="430305"/>
                </a:cubicBezTo>
                <a:cubicBezTo>
                  <a:pt x="368907" y="453994"/>
                  <a:pt x="341746" y="472185"/>
                  <a:pt x="322729" y="497541"/>
                </a:cubicBezTo>
                <a:cubicBezTo>
                  <a:pt x="295835" y="533400"/>
                  <a:pt x="266910" y="567822"/>
                  <a:pt x="242047" y="605117"/>
                </a:cubicBezTo>
                <a:cubicBezTo>
                  <a:pt x="224118" y="632011"/>
                  <a:pt x="211115" y="662945"/>
                  <a:pt x="188259" y="685800"/>
                </a:cubicBezTo>
                <a:cubicBezTo>
                  <a:pt x="149936" y="724122"/>
                  <a:pt x="168397" y="702145"/>
                  <a:pt x="134470" y="753035"/>
                </a:cubicBezTo>
                <a:cubicBezTo>
                  <a:pt x="147571" y="844743"/>
                  <a:pt x="161364" y="926708"/>
                  <a:pt x="161364" y="1021976"/>
                </a:cubicBezTo>
                <a:cubicBezTo>
                  <a:pt x="161364" y="1036150"/>
                  <a:pt x="152399" y="1048870"/>
                  <a:pt x="147917" y="1062317"/>
                </a:cubicBezTo>
                <a:cubicBezTo>
                  <a:pt x="143440" y="1102610"/>
                  <a:pt x="133095" y="1215735"/>
                  <a:pt x="121023" y="1264023"/>
                </a:cubicBezTo>
                <a:cubicBezTo>
                  <a:pt x="114147" y="1291525"/>
                  <a:pt x="94129" y="1344705"/>
                  <a:pt x="94129" y="1344705"/>
                </a:cubicBezTo>
                <a:cubicBezTo>
                  <a:pt x="89647" y="1371599"/>
                  <a:pt x="87295" y="1398937"/>
                  <a:pt x="80682" y="1425388"/>
                </a:cubicBezTo>
                <a:cubicBezTo>
                  <a:pt x="46379" y="1562600"/>
                  <a:pt x="61683" y="1453145"/>
                  <a:pt x="40341" y="1559858"/>
                </a:cubicBezTo>
                <a:cubicBezTo>
                  <a:pt x="34994" y="1586594"/>
                  <a:pt x="31771" y="1613715"/>
                  <a:pt x="26894" y="1640541"/>
                </a:cubicBezTo>
                <a:cubicBezTo>
                  <a:pt x="676" y="1784740"/>
                  <a:pt x="25769" y="1621520"/>
                  <a:pt x="0" y="1801905"/>
                </a:cubicBezTo>
                <a:cubicBezTo>
                  <a:pt x="7145" y="1894792"/>
                  <a:pt x="9657" y="2019135"/>
                  <a:pt x="40341" y="2111188"/>
                </a:cubicBezTo>
                <a:cubicBezTo>
                  <a:pt x="44823" y="2124635"/>
                  <a:pt x="47449" y="2138851"/>
                  <a:pt x="53788" y="2151529"/>
                </a:cubicBezTo>
                <a:cubicBezTo>
                  <a:pt x="78828" y="2201610"/>
                  <a:pt x="83848" y="2187601"/>
                  <a:pt x="121023" y="2232211"/>
                </a:cubicBezTo>
                <a:cubicBezTo>
                  <a:pt x="131369" y="2244627"/>
                  <a:pt x="137275" y="2260390"/>
                  <a:pt x="147917" y="2272553"/>
                </a:cubicBezTo>
                <a:cubicBezTo>
                  <a:pt x="168788" y="2296406"/>
                  <a:pt x="197572" y="2313416"/>
                  <a:pt x="215153" y="2339788"/>
                </a:cubicBezTo>
                <a:cubicBezTo>
                  <a:pt x="331862" y="2514852"/>
                  <a:pt x="207759" y="2340125"/>
                  <a:pt x="322729" y="2474258"/>
                </a:cubicBezTo>
                <a:cubicBezTo>
                  <a:pt x="333247" y="2486529"/>
                  <a:pt x="338981" y="2502437"/>
                  <a:pt x="349623" y="2514600"/>
                </a:cubicBezTo>
                <a:cubicBezTo>
                  <a:pt x="370494" y="2538453"/>
                  <a:pt x="394447" y="2559423"/>
                  <a:pt x="416859" y="2581835"/>
                </a:cubicBezTo>
                <a:cubicBezTo>
                  <a:pt x="453532" y="2618507"/>
                  <a:pt x="464986" y="2633766"/>
                  <a:pt x="510988" y="2662517"/>
                </a:cubicBezTo>
                <a:cubicBezTo>
                  <a:pt x="575860" y="2703062"/>
                  <a:pt x="546886" y="2677901"/>
                  <a:pt x="605117" y="2702858"/>
                </a:cubicBezTo>
                <a:cubicBezTo>
                  <a:pt x="671902" y="2731481"/>
                  <a:pt x="712983" y="2770142"/>
                  <a:pt x="793376" y="2783541"/>
                </a:cubicBezTo>
                <a:lnTo>
                  <a:pt x="874059" y="2796988"/>
                </a:lnTo>
                <a:cubicBezTo>
                  <a:pt x="896471" y="2805953"/>
                  <a:pt x="918174" y="2816946"/>
                  <a:pt x="941294" y="2823882"/>
                </a:cubicBezTo>
                <a:cubicBezTo>
                  <a:pt x="963186" y="2830449"/>
                  <a:pt x="986356" y="2831786"/>
                  <a:pt x="1008529" y="2837329"/>
                </a:cubicBezTo>
                <a:cubicBezTo>
                  <a:pt x="1022280" y="2840767"/>
                  <a:pt x="1035119" y="2847338"/>
                  <a:pt x="1048870" y="2850776"/>
                </a:cubicBezTo>
                <a:cubicBezTo>
                  <a:pt x="1071043" y="2856319"/>
                  <a:pt x="1093933" y="2858680"/>
                  <a:pt x="1116106" y="2864223"/>
                </a:cubicBezTo>
                <a:cubicBezTo>
                  <a:pt x="1129857" y="2867661"/>
                  <a:pt x="1142548" y="2874890"/>
                  <a:pt x="1156447" y="2877670"/>
                </a:cubicBezTo>
                <a:cubicBezTo>
                  <a:pt x="1209918" y="2888364"/>
                  <a:pt x="1264341" y="2893870"/>
                  <a:pt x="1317812" y="2904564"/>
                </a:cubicBezTo>
                <a:cubicBezTo>
                  <a:pt x="1375727" y="2916147"/>
                  <a:pt x="1405514" y="2922856"/>
                  <a:pt x="1465729" y="2931458"/>
                </a:cubicBezTo>
                <a:cubicBezTo>
                  <a:pt x="1501504" y="2936569"/>
                  <a:pt x="1537485" y="2940129"/>
                  <a:pt x="1573306" y="2944905"/>
                </a:cubicBezTo>
                <a:cubicBezTo>
                  <a:pt x="1765203" y="2970492"/>
                  <a:pt x="1562187" y="2946659"/>
                  <a:pt x="1788459" y="2971800"/>
                </a:cubicBezTo>
                <a:cubicBezTo>
                  <a:pt x="1837765" y="2967318"/>
                  <a:pt x="1887206" y="2964138"/>
                  <a:pt x="1936376" y="2958353"/>
                </a:cubicBezTo>
                <a:cubicBezTo>
                  <a:pt x="1963455" y="2955167"/>
                  <a:pt x="1990068" y="2948761"/>
                  <a:pt x="2017059" y="2944905"/>
                </a:cubicBezTo>
                <a:cubicBezTo>
                  <a:pt x="2052834" y="2939794"/>
                  <a:pt x="2088776" y="2935940"/>
                  <a:pt x="2124635" y="2931458"/>
                </a:cubicBezTo>
                <a:lnTo>
                  <a:pt x="2205317" y="2904564"/>
                </a:lnTo>
                <a:cubicBezTo>
                  <a:pt x="2218764" y="2900082"/>
                  <a:pt x="2231677" y="2893447"/>
                  <a:pt x="2245659" y="2891117"/>
                </a:cubicBezTo>
                <a:lnTo>
                  <a:pt x="2326341" y="2877670"/>
                </a:lnTo>
                <a:cubicBezTo>
                  <a:pt x="2335715" y="2872046"/>
                  <a:pt x="2416177" y="2825218"/>
                  <a:pt x="2433917" y="2810435"/>
                </a:cubicBezTo>
                <a:cubicBezTo>
                  <a:pt x="2448526" y="2798261"/>
                  <a:pt x="2459820" y="2782470"/>
                  <a:pt x="2474259" y="2770094"/>
                </a:cubicBezTo>
                <a:cubicBezTo>
                  <a:pt x="2603871" y="2658999"/>
                  <a:pt x="2449364" y="2808438"/>
                  <a:pt x="2581835" y="2675964"/>
                </a:cubicBezTo>
                <a:cubicBezTo>
                  <a:pt x="2615634" y="2574566"/>
                  <a:pt x="2570041" y="2699552"/>
                  <a:pt x="2622176" y="2595282"/>
                </a:cubicBezTo>
                <a:cubicBezTo>
                  <a:pt x="2628515" y="2582604"/>
                  <a:pt x="2629758" y="2567845"/>
                  <a:pt x="2635623" y="2554941"/>
                </a:cubicBezTo>
                <a:cubicBezTo>
                  <a:pt x="2652213" y="2518443"/>
                  <a:pt x="2689412" y="2447364"/>
                  <a:pt x="2689412" y="2447364"/>
                </a:cubicBezTo>
                <a:cubicBezTo>
                  <a:pt x="2725071" y="2304729"/>
                  <a:pt x="2711721" y="2376465"/>
                  <a:pt x="2729753" y="2232211"/>
                </a:cubicBezTo>
                <a:cubicBezTo>
                  <a:pt x="2725817" y="2173176"/>
                  <a:pt x="2716752" y="1937489"/>
                  <a:pt x="2689412" y="1869141"/>
                </a:cubicBezTo>
                <a:cubicBezTo>
                  <a:pt x="2684176" y="1856052"/>
                  <a:pt x="2654341" y="1785281"/>
                  <a:pt x="2649070" y="1761564"/>
                </a:cubicBezTo>
                <a:cubicBezTo>
                  <a:pt x="2617515" y="1619569"/>
                  <a:pt x="2652447" y="1731354"/>
                  <a:pt x="2622176" y="1640541"/>
                </a:cubicBezTo>
                <a:cubicBezTo>
                  <a:pt x="2613089" y="1586019"/>
                  <a:pt x="2610327" y="1556220"/>
                  <a:pt x="2595282" y="1506070"/>
                </a:cubicBezTo>
                <a:cubicBezTo>
                  <a:pt x="2587136" y="1478917"/>
                  <a:pt x="2575264" y="1452890"/>
                  <a:pt x="2568388" y="1425388"/>
                </a:cubicBezTo>
                <a:cubicBezTo>
                  <a:pt x="2526351" y="1257241"/>
                  <a:pt x="2580076" y="1466297"/>
                  <a:pt x="2541494" y="1331258"/>
                </a:cubicBezTo>
                <a:cubicBezTo>
                  <a:pt x="2536417" y="1313488"/>
                  <a:pt x="2534536" y="1294774"/>
                  <a:pt x="2528047" y="1277470"/>
                </a:cubicBezTo>
                <a:cubicBezTo>
                  <a:pt x="2521009" y="1258701"/>
                  <a:pt x="2507492" y="1242699"/>
                  <a:pt x="2501153" y="1223682"/>
                </a:cubicBezTo>
                <a:cubicBezTo>
                  <a:pt x="2450425" y="1071496"/>
                  <a:pt x="2492818" y="1166223"/>
                  <a:pt x="2460812" y="1048870"/>
                </a:cubicBezTo>
                <a:cubicBezTo>
                  <a:pt x="2453353" y="1021520"/>
                  <a:pt x="2442882" y="995082"/>
                  <a:pt x="2433917" y="968188"/>
                </a:cubicBezTo>
                <a:lnTo>
                  <a:pt x="2393576" y="847164"/>
                </a:lnTo>
                <a:cubicBezTo>
                  <a:pt x="2389094" y="833717"/>
                  <a:pt x="2383567" y="820574"/>
                  <a:pt x="2380129" y="806823"/>
                </a:cubicBezTo>
                <a:cubicBezTo>
                  <a:pt x="2375820" y="789589"/>
                  <a:pt x="2362881" y="731986"/>
                  <a:pt x="2353235" y="712694"/>
                </a:cubicBezTo>
                <a:cubicBezTo>
                  <a:pt x="2341546" y="689317"/>
                  <a:pt x="2329445" y="665687"/>
                  <a:pt x="2312894" y="645458"/>
                </a:cubicBezTo>
                <a:cubicBezTo>
                  <a:pt x="2276412" y="600868"/>
                  <a:pt x="2227256" y="556990"/>
                  <a:pt x="2178423" y="524435"/>
                </a:cubicBezTo>
                <a:cubicBezTo>
                  <a:pt x="2156676" y="509937"/>
                  <a:pt x="2134982" y="494909"/>
                  <a:pt x="2111188" y="484094"/>
                </a:cubicBezTo>
                <a:cubicBezTo>
                  <a:pt x="2085380" y="472363"/>
                  <a:pt x="2030506" y="457200"/>
                  <a:pt x="2030506" y="457200"/>
                </a:cubicBezTo>
                <a:cubicBezTo>
                  <a:pt x="2017059" y="448235"/>
                  <a:pt x="2004619" y="437533"/>
                  <a:pt x="1990164" y="430305"/>
                </a:cubicBezTo>
                <a:cubicBezTo>
                  <a:pt x="1967569" y="419007"/>
                  <a:pt x="1917576" y="409873"/>
                  <a:pt x="1896035" y="403411"/>
                </a:cubicBezTo>
                <a:cubicBezTo>
                  <a:pt x="1868882" y="395265"/>
                  <a:pt x="1842247" y="385482"/>
                  <a:pt x="1815353" y="376517"/>
                </a:cubicBezTo>
                <a:cubicBezTo>
                  <a:pt x="1801906" y="372035"/>
                  <a:pt x="1788763" y="366508"/>
                  <a:pt x="1775012" y="363070"/>
                </a:cubicBezTo>
                <a:cubicBezTo>
                  <a:pt x="1757082" y="358588"/>
                  <a:pt x="1738925" y="354934"/>
                  <a:pt x="1721223" y="349623"/>
                </a:cubicBezTo>
                <a:cubicBezTo>
                  <a:pt x="1694070" y="341477"/>
                  <a:pt x="1668043" y="329605"/>
                  <a:pt x="1640541" y="322729"/>
                </a:cubicBezTo>
                <a:cubicBezTo>
                  <a:pt x="1617717" y="317023"/>
                  <a:pt x="1569991" y="306552"/>
                  <a:pt x="1546412" y="295835"/>
                </a:cubicBezTo>
                <a:cubicBezTo>
                  <a:pt x="1509914" y="279245"/>
                  <a:pt x="1476869" y="254725"/>
                  <a:pt x="1438835" y="242047"/>
                </a:cubicBezTo>
                <a:cubicBezTo>
                  <a:pt x="1411941" y="233082"/>
                  <a:pt x="1383509" y="227831"/>
                  <a:pt x="1358153" y="215153"/>
                </a:cubicBezTo>
                <a:cubicBezTo>
                  <a:pt x="1340223" y="206188"/>
                  <a:pt x="1322976" y="195703"/>
                  <a:pt x="1304364" y="188258"/>
                </a:cubicBezTo>
                <a:cubicBezTo>
                  <a:pt x="1278043" y="177729"/>
                  <a:pt x="1249038" y="174042"/>
                  <a:pt x="1223682" y="161364"/>
                </a:cubicBezTo>
                <a:cubicBezTo>
                  <a:pt x="1176822" y="137934"/>
                  <a:pt x="1154166" y="124745"/>
                  <a:pt x="1102659" y="107576"/>
                </a:cubicBezTo>
                <a:cubicBezTo>
                  <a:pt x="1085126" y="101732"/>
                  <a:pt x="1066800" y="98611"/>
                  <a:pt x="1048870" y="94129"/>
                </a:cubicBezTo>
                <a:cubicBezTo>
                  <a:pt x="1030941" y="80682"/>
                  <a:pt x="1013442" y="66640"/>
                  <a:pt x="995082" y="53788"/>
                </a:cubicBezTo>
                <a:cubicBezTo>
                  <a:pt x="968602" y="35252"/>
                  <a:pt x="914400" y="0"/>
                  <a:pt x="914400" y="0"/>
                </a:cubicBezTo>
                <a:cubicBezTo>
                  <a:pt x="887506" y="8965"/>
                  <a:pt x="849442" y="3306"/>
                  <a:pt x="833717" y="26894"/>
                </a:cubicBezTo>
                <a:cubicBezTo>
                  <a:pt x="801263" y="75574"/>
                  <a:pt x="788894" y="60512"/>
                  <a:pt x="779929" y="67235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Freeform 245"/>
          <p:cNvSpPr/>
          <p:nvPr/>
        </p:nvSpPr>
        <p:spPr>
          <a:xfrm>
            <a:off x="2258688" y="4601925"/>
            <a:ext cx="3738283" cy="793376"/>
          </a:xfrm>
          <a:custGeom>
            <a:avLst/>
            <a:gdLst>
              <a:gd name="connsiteX0" fmla="*/ 3630706 w 3738283"/>
              <a:gd name="connsiteY0" fmla="*/ 0 h 793376"/>
              <a:gd name="connsiteX1" fmla="*/ 3630706 w 3738283"/>
              <a:gd name="connsiteY1" fmla="*/ 0 h 793376"/>
              <a:gd name="connsiteX2" fmla="*/ 3496236 w 3738283"/>
              <a:gd name="connsiteY2" fmla="*/ 40341 h 793376"/>
              <a:gd name="connsiteX3" fmla="*/ 3455895 w 3738283"/>
              <a:gd name="connsiteY3" fmla="*/ 53788 h 793376"/>
              <a:gd name="connsiteX4" fmla="*/ 3402106 w 3738283"/>
              <a:gd name="connsiteY4" fmla="*/ 67235 h 793376"/>
              <a:gd name="connsiteX5" fmla="*/ 2474259 w 3738283"/>
              <a:gd name="connsiteY5" fmla="*/ 40341 h 793376"/>
              <a:gd name="connsiteX6" fmla="*/ 2138083 w 3738283"/>
              <a:gd name="connsiteY6" fmla="*/ 13447 h 793376"/>
              <a:gd name="connsiteX7" fmla="*/ 1586753 w 3738283"/>
              <a:gd name="connsiteY7" fmla="*/ 26894 h 793376"/>
              <a:gd name="connsiteX8" fmla="*/ 1223683 w 3738283"/>
              <a:gd name="connsiteY8" fmla="*/ 53788 h 793376"/>
              <a:gd name="connsiteX9" fmla="*/ 201706 w 3738283"/>
              <a:gd name="connsiteY9" fmla="*/ 80682 h 793376"/>
              <a:gd name="connsiteX10" fmla="*/ 121024 w 3738283"/>
              <a:gd name="connsiteY10" fmla="*/ 121023 h 793376"/>
              <a:gd name="connsiteX11" fmla="*/ 67236 w 3738283"/>
              <a:gd name="connsiteY11" fmla="*/ 188259 h 793376"/>
              <a:gd name="connsiteX12" fmla="*/ 40342 w 3738283"/>
              <a:gd name="connsiteY12" fmla="*/ 228600 h 793376"/>
              <a:gd name="connsiteX13" fmla="*/ 0 w 3738283"/>
              <a:gd name="connsiteY13" fmla="*/ 255494 h 793376"/>
              <a:gd name="connsiteX14" fmla="*/ 26895 w 3738283"/>
              <a:gd name="connsiteY14" fmla="*/ 376517 h 793376"/>
              <a:gd name="connsiteX15" fmla="*/ 147918 w 3738283"/>
              <a:gd name="connsiteY15" fmla="*/ 470647 h 793376"/>
              <a:gd name="connsiteX16" fmla="*/ 201706 w 3738283"/>
              <a:gd name="connsiteY16" fmla="*/ 497541 h 793376"/>
              <a:gd name="connsiteX17" fmla="*/ 255495 w 3738283"/>
              <a:gd name="connsiteY17" fmla="*/ 537882 h 793376"/>
              <a:gd name="connsiteX18" fmla="*/ 349624 w 3738283"/>
              <a:gd name="connsiteY18" fmla="*/ 578223 h 793376"/>
              <a:gd name="connsiteX19" fmla="*/ 470648 w 3738283"/>
              <a:gd name="connsiteY19" fmla="*/ 645459 h 793376"/>
              <a:gd name="connsiteX20" fmla="*/ 578224 w 3738283"/>
              <a:gd name="connsiteY20" fmla="*/ 699247 h 793376"/>
              <a:gd name="connsiteX21" fmla="*/ 658906 w 3738283"/>
              <a:gd name="connsiteY21" fmla="*/ 726141 h 793376"/>
              <a:gd name="connsiteX22" fmla="*/ 712695 w 3738283"/>
              <a:gd name="connsiteY22" fmla="*/ 753035 h 793376"/>
              <a:gd name="connsiteX23" fmla="*/ 793377 w 3738283"/>
              <a:gd name="connsiteY23" fmla="*/ 766482 h 793376"/>
              <a:gd name="connsiteX24" fmla="*/ 914400 w 3738283"/>
              <a:gd name="connsiteY24" fmla="*/ 793376 h 793376"/>
              <a:gd name="connsiteX25" fmla="*/ 1223683 w 3738283"/>
              <a:gd name="connsiteY25" fmla="*/ 779929 h 793376"/>
              <a:gd name="connsiteX26" fmla="*/ 1411942 w 3738283"/>
              <a:gd name="connsiteY26" fmla="*/ 753035 h 793376"/>
              <a:gd name="connsiteX27" fmla="*/ 1519518 w 3738283"/>
              <a:gd name="connsiteY27" fmla="*/ 739588 h 793376"/>
              <a:gd name="connsiteX28" fmla="*/ 1573306 w 3738283"/>
              <a:gd name="connsiteY28" fmla="*/ 726141 h 793376"/>
              <a:gd name="connsiteX29" fmla="*/ 1748118 w 3738283"/>
              <a:gd name="connsiteY29" fmla="*/ 699247 h 793376"/>
              <a:gd name="connsiteX30" fmla="*/ 1855695 w 3738283"/>
              <a:gd name="connsiteY30" fmla="*/ 672353 h 793376"/>
              <a:gd name="connsiteX31" fmla="*/ 1949824 w 3738283"/>
              <a:gd name="connsiteY31" fmla="*/ 645459 h 793376"/>
              <a:gd name="connsiteX32" fmla="*/ 2057400 w 3738283"/>
              <a:gd name="connsiteY32" fmla="*/ 632011 h 793376"/>
              <a:gd name="connsiteX33" fmla="*/ 2164977 w 3738283"/>
              <a:gd name="connsiteY33" fmla="*/ 605117 h 793376"/>
              <a:gd name="connsiteX34" fmla="*/ 2272553 w 3738283"/>
              <a:gd name="connsiteY34" fmla="*/ 591670 h 793376"/>
              <a:gd name="connsiteX35" fmla="*/ 2326342 w 3738283"/>
              <a:gd name="connsiteY35" fmla="*/ 578223 h 793376"/>
              <a:gd name="connsiteX36" fmla="*/ 2487706 w 3738283"/>
              <a:gd name="connsiteY36" fmla="*/ 564776 h 793376"/>
              <a:gd name="connsiteX37" fmla="*/ 2689412 w 3738283"/>
              <a:gd name="connsiteY37" fmla="*/ 537882 h 793376"/>
              <a:gd name="connsiteX38" fmla="*/ 2864224 w 3738283"/>
              <a:gd name="connsiteY38" fmla="*/ 524435 h 793376"/>
              <a:gd name="connsiteX39" fmla="*/ 3186953 w 3738283"/>
              <a:gd name="connsiteY39" fmla="*/ 551329 h 793376"/>
              <a:gd name="connsiteX40" fmla="*/ 3442448 w 3738283"/>
              <a:gd name="connsiteY40" fmla="*/ 578223 h 793376"/>
              <a:gd name="connsiteX41" fmla="*/ 3671048 w 3738283"/>
              <a:gd name="connsiteY41" fmla="*/ 564776 h 793376"/>
              <a:gd name="connsiteX42" fmla="*/ 3684495 w 3738283"/>
              <a:gd name="connsiteY42" fmla="*/ 510988 h 793376"/>
              <a:gd name="connsiteX43" fmla="*/ 3711389 w 3738283"/>
              <a:gd name="connsiteY43" fmla="*/ 430306 h 793376"/>
              <a:gd name="connsiteX44" fmla="*/ 3724836 w 3738283"/>
              <a:gd name="connsiteY44" fmla="*/ 389964 h 793376"/>
              <a:gd name="connsiteX45" fmla="*/ 3738283 w 3738283"/>
              <a:gd name="connsiteY45" fmla="*/ 309282 h 793376"/>
              <a:gd name="connsiteX46" fmla="*/ 3711389 w 3738283"/>
              <a:gd name="connsiteY46" fmla="*/ 134470 h 793376"/>
              <a:gd name="connsiteX47" fmla="*/ 3697942 w 3738283"/>
              <a:gd name="connsiteY47" fmla="*/ 40341 h 793376"/>
              <a:gd name="connsiteX48" fmla="*/ 3630706 w 3738283"/>
              <a:gd name="connsiteY48" fmla="*/ 0 h 793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3738283" h="793376">
                <a:moveTo>
                  <a:pt x="3630706" y="0"/>
                </a:moveTo>
                <a:lnTo>
                  <a:pt x="3630706" y="0"/>
                </a:lnTo>
                <a:lnTo>
                  <a:pt x="3496236" y="40341"/>
                </a:lnTo>
                <a:cubicBezTo>
                  <a:pt x="3482688" y="44509"/>
                  <a:pt x="3469524" y="49894"/>
                  <a:pt x="3455895" y="53788"/>
                </a:cubicBezTo>
                <a:cubicBezTo>
                  <a:pt x="3438125" y="58865"/>
                  <a:pt x="3420036" y="62753"/>
                  <a:pt x="3402106" y="67235"/>
                </a:cubicBezTo>
                <a:lnTo>
                  <a:pt x="2474259" y="40341"/>
                </a:lnTo>
                <a:cubicBezTo>
                  <a:pt x="2362022" y="33988"/>
                  <a:pt x="2138083" y="13447"/>
                  <a:pt x="2138083" y="13447"/>
                </a:cubicBezTo>
                <a:lnTo>
                  <a:pt x="1586753" y="26894"/>
                </a:lnTo>
                <a:cubicBezTo>
                  <a:pt x="1465516" y="32243"/>
                  <a:pt x="1344941" y="48938"/>
                  <a:pt x="1223683" y="53788"/>
                </a:cubicBezTo>
                <a:cubicBezTo>
                  <a:pt x="659045" y="76373"/>
                  <a:pt x="999633" y="65036"/>
                  <a:pt x="201706" y="80682"/>
                </a:cubicBezTo>
                <a:cubicBezTo>
                  <a:pt x="168896" y="91619"/>
                  <a:pt x="147091" y="94956"/>
                  <a:pt x="121024" y="121023"/>
                </a:cubicBezTo>
                <a:cubicBezTo>
                  <a:pt x="100729" y="141318"/>
                  <a:pt x="84457" y="165298"/>
                  <a:pt x="67236" y="188259"/>
                </a:cubicBezTo>
                <a:cubicBezTo>
                  <a:pt x="57539" y="201188"/>
                  <a:pt x="51770" y="217172"/>
                  <a:pt x="40342" y="228600"/>
                </a:cubicBezTo>
                <a:cubicBezTo>
                  <a:pt x="28914" y="240028"/>
                  <a:pt x="13447" y="246529"/>
                  <a:pt x="0" y="255494"/>
                </a:cubicBezTo>
                <a:cubicBezTo>
                  <a:pt x="1627" y="265255"/>
                  <a:pt x="12183" y="354449"/>
                  <a:pt x="26895" y="376517"/>
                </a:cubicBezTo>
                <a:cubicBezTo>
                  <a:pt x="49031" y="409721"/>
                  <a:pt x="121201" y="457288"/>
                  <a:pt x="147918" y="470647"/>
                </a:cubicBezTo>
                <a:cubicBezTo>
                  <a:pt x="165847" y="479612"/>
                  <a:pt x="184707" y="486917"/>
                  <a:pt x="201706" y="497541"/>
                </a:cubicBezTo>
                <a:cubicBezTo>
                  <a:pt x="220711" y="509419"/>
                  <a:pt x="236490" y="526004"/>
                  <a:pt x="255495" y="537882"/>
                </a:cubicBezTo>
                <a:cubicBezTo>
                  <a:pt x="320367" y="578427"/>
                  <a:pt x="291393" y="553267"/>
                  <a:pt x="349624" y="578223"/>
                </a:cubicBezTo>
                <a:cubicBezTo>
                  <a:pt x="412894" y="605339"/>
                  <a:pt x="404341" y="609755"/>
                  <a:pt x="470648" y="645459"/>
                </a:cubicBezTo>
                <a:cubicBezTo>
                  <a:pt x="505947" y="664466"/>
                  <a:pt x="540190" y="686569"/>
                  <a:pt x="578224" y="699247"/>
                </a:cubicBezTo>
                <a:cubicBezTo>
                  <a:pt x="605118" y="708212"/>
                  <a:pt x="633550" y="713463"/>
                  <a:pt x="658906" y="726141"/>
                </a:cubicBezTo>
                <a:cubicBezTo>
                  <a:pt x="676836" y="735106"/>
                  <a:pt x="693494" y="747275"/>
                  <a:pt x="712695" y="753035"/>
                </a:cubicBezTo>
                <a:cubicBezTo>
                  <a:pt x="738810" y="760869"/>
                  <a:pt x="766552" y="761605"/>
                  <a:pt x="793377" y="766482"/>
                </a:cubicBezTo>
                <a:cubicBezTo>
                  <a:pt x="855972" y="777863"/>
                  <a:pt x="856844" y="778987"/>
                  <a:pt x="914400" y="793376"/>
                </a:cubicBezTo>
                <a:cubicBezTo>
                  <a:pt x="1017494" y="788894"/>
                  <a:pt x="1120829" y="788268"/>
                  <a:pt x="1223683" y="779929"/>
                </a:cubicBezTo>
                <a:cubicBezTo>
                  <a:pt x="1286866" y="774806"/>
                  <a:pt x="1349041" y="760898"/>
                  <a:pt x="1411942" y="753035"/>
                </a:cubicBezTo>
                <a:cubicBezTo>
                  <a:pt x="1447801" y="748553"/>
                  <a:pt x="1483872" y="745529"/>
                  <a:pt x="1519518" y="739588"/>
                </a:cubicBezTo>
                <a:cubicBezTo>
                  <a:pt x="1537748" y="736550"/>
                  <a:pt x="1555123" y="729447"/>
                  <a:pt x="1573306" y="726141"/>
                </a:cubicBezTo>
                <a:cubicBezTo>
                  <a:pt x="1648912" y="712395"/>
                  <a:pt x="1675325" y="714845"/>
                  <a:pt x="1748118" y="699247"/>
                </a:cubicBezTo>
                <a:cubicBezTo>
                  <a:pt x="1784260" y="691502"/>
                  <a:pt x="1820629" y="684042"/>
                  <a:pt x="1855695" y="672353"/>
                </a:cubicBezTo>
                <a:cubicBezTo>
                  <a:pt x="1887670" y="661695"/>
                  <a:pt x="1916053" y="651088"/>
                  <a:pt x="1949824" y="645459"/>
                </a:cubicBezTo>
                <a:cubicBezTo>
                  <a:pt x="1985470" y="639518"/>
                  <a:pt x="2021881" y="638671"/>
                  <a:pt x="2057400" y="632011"/>
                </a:cubicBezTo>
                <a:cubicBezTo>
                  <a:pt x="2093729" y="625199"/>
                  <a:pt x="2128300" y="609702"/>
                  <a:pt x="2164977" y="605117"/>
                </a:cubicBezTo>
                <a:cubicBezTo>
                  <a:pt x="2200836" y="600635"/>
                  <a:pt x="2236907" y="597611"/>
                  <a:pt x="2272553" y="591670"/>
                </a:cubicBezTo>
                <a:cubicBezTo>
                  <a:pt x="2290783" y="588632"/>
                  <a:pt x="2308003" y="580515"/>
                  <a:pt x="2326342" y="578223"/>
                </a:cubicBezTo>
                <a:cubicBezTo>
                  <a:pt x="2379900" y="571528"/>
                  <a:pt x="2434028" y="570426"/>
                  <a:pt x="2487706" y="564776"/>
                </a:cubicBezTo>
                <a:cubicBezTo>
                  <a:pt x="2742739" y="537931"/>
                  <a:pt x="2407719" y="564710"/>
                  <a:pt x="2689412" y="537882"/>
                </a:cubicBezTo>
                <a:cubicBezTo>
                  <a:pt x="2747592" y="532341"/>
                  <a:pt x="2805953" y="528917"/>
                  <a:pt x="2864224" y="524435"/>
                </a:cubicBezTo>
                <a:cubicBezTo>
                  <a:pt x="3180561" y="556069"/>
                  <a:pt x="2787196" y="518016"/>
                  <a:pt x="3186953" y="551329"/>
                </a:cubicBezTo>
                <a:cubicBezTo>
                  <a:pt x="3256897" y="557158"/>
                  <a:pt x="3371185" y="570305"/>
                  <a:pt x="3442448" y="578223"/>
                </a:cubicBezTo>
                <a:cubicBezTo>
                  <a:pt x="3518648" y="573741"/>
                  <a:pt x="3597501" y="585206"/>
                  <a:pt x="3671048" y="564776"/>
                </a:cubicBezTo>
                <a:cubicBezTo>
                  <a:pt x="3688855" y="559830"/>
                  <a:pt x="3679184" y="528690"/>
                  <a:pt x="3684495" y="510988"/>
                </a:cubicBezTo>
                <a:cubicBezTo>
                  <a:pt x="3692641" y="483835"/>
                  <a:pt x="3702424" y="457200"/>
                  <a:pt x="3711389" y="430306"/>
                </a:cubicBezTo>
                <a:cubicBezTo>
                  <a:pt x="3715871" y="416859"/>
                  <a:pt x="3722506" y="403946"/>
                  <a:pt x="3724836" y="389964"/>
                </a:cubicBezTo>
                <a:lnTo>
                  <a:pt x="3738283" y="309282"/>
                </a:lnTo>
                <a:cubicBezTo>
                  <a:pt x="3709316" y="222380"/>
                  <a:pt x="3730298" y="295201"/>
                  <a:pt x="3711389" y="134470"/>
                </a:cubicBezTo>
                <a:cubicBezTo>
                  <a:pt x="3707686" y="102992"/>
                  <a:pt x="3714740" y="67218"/>
                  <a:pt x="3697942" y="40341"/>
                </a:cubicBezTo>
                <a:cubicBezTo>
                  <a:pt x="3688858" y="25807"/>
                  <a:pt x="3650737" y="26894"/>
                  <a:pt x="3630706" y="0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Oval 246"/>
          <p:cNvSpPr/>
          <p:nvPr/>
        </p:nvSpPr>
        <p:spPr>
          <a:xfrm>
            <a:off x="6876256" y="908720"/>
            <a:ext cx="1872208" cy="178836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8" name="Straight Connector 247"/>
          <p:cNvCxnSpPr>
            <a:stCxn id="171" idx="0"/>
          </p:cNvCxnSpPr>
          <p:nvPr/>
        </p:nvCxnSpPr>
        <p:spPr>
          <a:xfrm flipV="1">
            <a:off x="4560912" y="908720"/>
            <a:ext cx="2980928" cy="1026368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/>
          <p:cNvCxnSpPr>
            <a:stCxn id="171" idx="4"/>
            <a:endCxn id="247" idx="4"/>
          </p:cNvCxnSpPr>
          <p:nvPr/>
        </p:nvCxnSpPr>
        <p:spPr>
          <a:xfrm>
            <a:off x="4560912" y="2087488"/>
            <a:ext cx="3251448" cy="609600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Oval 249"/>
          <p:cNvSpPr/>
          <p:nvPr/>
        </p:nvSpPr>
        <p:spPr>
          <a:xfrm>
            <a:off x="6300192" y="3429000"/>
            <a:ext cx="2808312" cy="280831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1" name="Straight Connector 250"/>
          <p:cNvCxnSpPr>
            <a:stCxn id="236" idx="0"/>
            <a:endCxn id="250" idx="1"/>
          </p:cNvCxnSpPr>
          <p:nvPr/>
        </p:nvCxnSpPr>
        <p:spPr>
          <a:xfrm flipV="1">
            <a:off x="5475312" y="3840268"/>
            <a:ext cx="1236148" cy="1147756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/>
          <p:cNvCxnSpPr>
            <a:stCxn id="246" idx="39"/>
          </p:cNvCxnSpPr>
          <p:nvPr/>
        </p:nvCxnSpPr>
        <p:spPr>
          <a:xfrm>
            <a:off x="5445641" y="5153254"/>
            <a:ext cx="1558607" cy="868034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/>
          <p:cNvCxnSpPr/>
          <p:nvPr/>
        </p:nvCxnSpPr>
        <p:spPr>
          <a:xfrm>
            <a:off x="993304" y="1465312"/>
            <a:ext cx="0" cy="979076"/>
          </a:xfrm>
          <a:prstGeom prst="line">
            <a:avLst/>
          </a:prstGeom>
          <a:ln w="222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Oval 253"/>
          <p:cNvSpPr/>
          <p:nvPr/>
        </p:nvSpPr>
        <p:spPr>
          <a:xfrm>
            <a:off x="917104" y="1746920"/>
            <a:ext cx="152400" cy="1524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Oval 254"/>
          <p:cNvSpPr/>
          <p:nvPr/>
        </p:nvSpPr>
        <p:spPr>
          <a:xfrm>
            <a:off x="917104" y="2280320"/>
            <a:ext cx="152400" cy="152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6" name="TextBox 255"/>
          <p:cNvSpPr txBox="1"/>
          <p:nvPr/>
        </p:nvSpPr>
        <p:spPr>
          <a:xfrm>
            <a:off x="565720" y="2132856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k0</a:t>
            </a:r>
            <a:endParaRPr lang="en-US" dirty="0"/>
          </a:p>
        </p:txBody>
      </p:sp>
      <p:sp>
        <p:nvSpPr>
          <p:cNvPr id="257" name="TextBox 256"/>
          <p:cNvSpPr txBox="1"/>
          <p:nvPr/>
        </p:nvSpPr>
        <p:spPr>
          <a:xfrm>
            <a:off x="565720" y="1619508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k1</a:t>
            </a:r>
            <a:endParaRPr lang="en-US" dirty="0"/>
          </a:p>
        </p:txBody>
      </p:sp>
      <p:sp>
        <p:nvSpPr>
          <p:cNvPr id="258" name="TextBox 257"/>
          <p:cNvSpPr txBox="1"/>
          <p:nvPr/>
        </p:nvSpPr>
        <p:spPr>
          <a:xfrm>
            <a:off x="731694" y="1403484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259" name="Oval 258"/>
          <p:cNvSpPr/>
          <p:nvPr/>
        </p:nvSpPr>
        <p:spPr>
          <a:xfrm>
            <a:off x="251520" y="1392560"/>
            <a:ext cx="1296144" cy="13163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Freeform 259"/>
          <p:cNvSpPr/>
          <p:nvPr/>
        </p:nvSpPr>
        <p:spPr>
          <a:xfrm>
            <a:off x="2124635" y="1653988"/>
            <a:ext cx="1237130" cy="2259106"/>
          </a:xfrm>
          <a:custGeom>
            <a:avLst/>
            <a:gdLst>
              <a:gd name="connsiteX0" fmla="*/ 820271 w 1237130"/>
              <a:gd name="connsiteY0" fmla="*/ 40341 h 2259106"/>
              <a:gd name="connsiteX1" fmla="*/ 820271 w 1237130"/>
              <a:gd name="connsiteY1" fmla="*/ 40341 h 2259106"/>
              <a:gd name="connsiteX2" fmla="*/ 712694 w 1237130"/>
              <a:gd name="connsiteY2" fmla="*/ 80683 h 2259106"/>
              <a:gd name="connsiteX3" fmla="*/ 591671 w 1237130"/>
              <a:gd name="connsiteY3" fmla="*/ 228600 h 2259106"/>
              <a:gd name="connsiteX4" fmla="*/ 537883 w 1237130"/>
              <a:gd name="connsiteY4" fmla="*/ 309283 h 2259106"/>
              <a:gd name="connsiteX5" fmla="*/ 510989 w 1237130"/>
              <a:gd name="connsiteY5" fmla="*/ 389965 h 2259106"/>
              <a:gd name="connsiteX6" fmla="*/ 497541 w 1237130"/>
              <a:gd name="connsiteY6" fmla="*/ 430306 h 2259106"/>
              <a:gd name="connsiteX7" fmla="*/ 470647 w 1237130"/>
              <a:gd name="connsiteY7" fmla="*/ 470647 h 2259106"/>
              <a:gd name="connsiteX8" fmla="*/ 457200 w 1237130"/>
              <a:gd name="connsiteY8" fmla="*/ 510988 h 2259106"/>
              <a:gd name="connsiteX9" fmla="*/ 430306 w 1237130"/>
              <a:gd name="connsiteY9" fmla="*/ 578224 h 2259106"/>
              <a:gd name="connsiteX10" fmla="*/ 403412 w 1237130"/>
              <a:gd name="connsiteY10" fmla="*/ 618565 h 2259106"/>
              <a:gd name="connsiteX11" fmla="*/ 376518 w 1237130"/>
              <a:gd name="connsiteY11" fmla="*/ 672353 h 2259106"/>
              <a:gd name="connsiteX12" fmla="*/ 349624 w 1237130"/>
              <a:gd name="connsiteY12" fmla="*/ 739588 h 2259106"/>
              <a:gd name="connsiteX13" fmla="*/ 295836 w 1237130"/>
              <a:gd name="connsiteY13" fmla="*/ 820271 h 2259106"/>
              <a:gd name="connsiteX14" fmla="*/ 268941 w 1237130"/>
              <a:gd name="connsiteY14" fmla="*/ 874059 h 2259106"/>
              <a:gd name="connsiteX15" fmla="*/ 201706 w 1237130"/>
              <a:gd name="connsiteY15" fmla="*/ 981636 h 2259106"/>
              <a:gd name="connsiteX16" fmla="*/ 174812 w 1237130"/>
              <a:gd name="connsiteY16" fmla="*/ 1035424 h 2259106"/>
              <a:gd name="connsiteX17" fmla="*/ 121024 w 1237130"/>
              <a:gd name="connsiteY17" fmla="*/ 1143000 h 2259106"/>
              <a:gd name="connsiteX18" fmla="*/ 67236 w 1237130"/>
              <a:gd name="connsiteY18" fmla="*/ 1250577 h 2259106"/>
              <a:gd name="connsiteX19" fmla="*/ 53789 w 1237130"/>
              <a:gd name="connsiteY19" fmla="*/ 1304365 h 2259106"/>
              <a:gd name="connsiteX20" fmla="*/ 13447 w 1237130"/>
              <a:gd name="connsiteY20" fmla="*/ 1532965 h 2259106"/>
              <a:gd name="connsiteX21" fmla="*/ 0 w 1237130"/>
              <a:gd name="connsiteY21" fmla="*/ 1573306 h 2259106"/>
              <a:gd name="connsiteX22" fmla="*/ 26894 w 1237130"/>
              <a:gd name="connsiteY22" fmla="*/ 1869141 h 2259106"/>
              <a:gd name="connsiteX23" fmla="*/ 40341 w 1237130"/>
              <a:gd name="connsiteY23" fmla="*/ 1922930 h 2259106"/>
              <a:gd name="connsiteX24" fmla="*/ 67236 w 1237130"/>
              <a:gd name="connsiteY24" fmla="*/ 1976718 h 2259106"/>
              <a:gd name="connsiteX25" fmla="*/ 107577 w 1237130"/>
              <a:gd name="connsiteY25" fmla="*/ 2070847 h 2259106"/>
              <a:gd name="connsiteX26" fmla="*/ 215153 w 1237130"/>
              <a:gd name="connsiteY26" fmla="*/ 2178424 h 2259106"/>
              <a:gd name="connsiteX27" fmla="*/ 295836 w 1237130"/>
              <a:gd name="connsiteY27" fmla="*/ 2245659 h 2259106"/>
              <a:gd name="connsiteX28" fmla="*/ 349624 w 1237130"/>
              <a:gd name="connsiteY28" fmla="*/ 2259106 h 2259106"/>
              <a:gd name="connsiteX29" fmla="*/ 497541 w 1237130"/>
              <a:gd name="connsiteY29" fmla="*/ 2245659 h 2259106"/>
              <a:gd name="connsiteX30" fmla="*/ 537883 w 1237130"/>
              <a:gd name="connsiteY30" fmla="*/ 2232212 h 2259106"/>
              <a:gd name="connsiteX31" fmla="*/ 591671 w 1237130"/>
              <a:gd name="connsiteY31" fmla="*/ 2218765 h 2259106"/>
              <a:gd name="connsiteX32" fmla="*/ 685800 w 1237130"/>
              <a:gd name="connsiteY32" fmla="*/ 2191871 h 2259106"/>
              <a:gd name="connsiteX33" fmla="*/ 753036 w 1237130"/>
              <a:gd name="connsiteY33" fmla="*/ 2138083 h 2259106"/>
              <a:gd name="connsiteX34" fmla="*/ 779930 w 1237130"/>
              <a:gd name="connsiteY34" fmla="*/ 2043953 h 2259106"/>
              <a:gd name="connsiteX35" fmla="*/ 806824 w 1237130"/>
              <a:gd name="connsiteY35" fmla="*/ 2003612 h 2259106"/>
              <a:gd name="connsiteX36" fmla="*/ 820271 w 1237130"/>
              <a:gd name="connsiteY36" fmla="*/ 1963271 h 2259106"/>
              <a:gd name="connsiteX37" fmla="*/ 847165 w 1237130"/>
              <a:gd name="connsiteY37" fmla="*/ 1909483 h 2259106"/>
              <a:gd name="connsiteX38" fmla="*/ 887506 w 1237130"/>
              <a:gd name="connsiteY38" fmla="*/ 1801906 h 2259106"/>
              <a:gd name="connsiteX39" fmla="*/ 941294 w 1237130"/>
              <a:gd name="connsiteY39" fmla="*/ 1653988 h 2259106"/>
              <a:gd name="connsiteX40" fmla="*/ 995083 w 1237130"/>
              <a:gd name="connsiteY40" fmla="*/ 1546412 h 2259106"/>
              <a:gd name="connsiteX41" fmla="*/ 1021977 w 1237130"/>
              <a:gd name="connsiteY41" fmla="*/ 1479177 h 2259106"/>
              <a:gd name="connsiteX42" fmla="*/ 1048871 w 1237130"/>
              <a:gd name="connsiteY42" fmla="*/ 1438836 h 2259106"/>
              <a:gd name="connsiteX43" fmla="*/ 1116106 w 1237130"/>
              <a:gd name="connsiteY43" fmla="*/ 1317812 h 2259106"/>
              <a:gd name="connsiteX44" fmla="*/ 1129553 w 1237130"/>
              <a:gd name="connsiteY44" fmla="*/ 1277471 h 2259106"/>
              <a:gd name="connsiteX45" fmla="*/ 1156447 w 1237130"/>
              <a:gd name="connsiteY45" fmla="*/ 1237130 h 2259106"/>
              <a:gd name="connsiteX46" fmla="*/ 1169894 w 1237130"/>
              <a:gd name="connsiteY46" fmla="*/ 1183341 h 2259106"/>
              <a:gd name="connsiteX47" fmla="*/ 1183341 w 1237130"/>
              <a:gd name="connsiteY47" fmla="*/ 1143000 h 2259106"/>
              <a:gd name="connsiteX48" fmla="*/ 1196789 w 1237130"/>
              <a:gd name="connsiteY48" fmla="*/ 1089212 h 2259106"/>
              <a:gd name="connsiteX49" fmla="*/ 1210236 w 1237130"/>
              <a:gd name="connsiteY49" fmla="*/ 1048871 h 2259106"/>
              <a:gd name="connsiteX50" fmla="*/ 1237130 w 1237130"/>
              <a:gd name="connsiteY50" fmla="*/ 927847 h 2259106"/>
              <a:gd name="connsiteX51" fmla="*/ 1223683 w 1237130"/>
              <a:gd name="connsiteY51" fmla="*/ 806824 h 2259106"/>
              <a:gd name="connsiteX52" fmla="*/ 1210236 w 1237130"/>
              <a:gd name="connsiteY52" fmla="*/ 766483 h 2259106"/>
              <a:gd name="connsiteX53" fmla="*/ 1183341 w 1237130"/>
              <a:gd name="connsiteY53" fmla="*/ 672353 h 2259106"/>
              <a:gd name="connsiteX54" fmla="*/ 1156447 w 1237130"/>
              <a:gd name="connsiteY54" fmla="*/ 336177 h 2259106"/>
              <a:gd name="connsiteX55" fmla="*/ 1143000 w 1237130"/>
              <a:gd name="connsiteY55" fmla="*/ 188259 h 2259106"/>
              <a:gd name="connsiteX56" fmla="*/ 1129553 w 1237130"/>
              <a:gd name="connsiteY56" fmla="*/ 134471 h 2259106"/>
              <a:gd name="connsiteX57" fmla="*/ 1089212 w 1237130"/>
              <a:gd name="connsiteY57" fmla="*/ 94130 h 2259106"/>
              <a:gd name="connsiteX58" fmla="*/ 1048871 w 1237130"/>
              <a:gd name="connsiteY58" fmla="*/ 80683 h 2259106"/>
              <a:gd name="connsiteX59" fmla="*/ 968189 w 1237130"/>
              <a:gd name="connsiteY59" fmla="*/ 40341 h 2259106"/>
              <a:gd name="connsiteX60" fmla="*/ 927847 w 1237130"/>
              <a:gd name="connsiteY60" fmla="*/ 40341 h 2259106"/>
              <a:gd name="connsiteX61" fmla="*/ 860612 w 1237130"/>
              <a:gd name="connsiteY61" fmla="*/ 0 h 2259106"/>
              <a:gd name="connsiteX62" fmla="*/ 820271 w 1237130"/>
              <a:gd name="connsiteY62" fmla="*/ 40341 h 2259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237130" h="2259106">
                <a:moveTo>
                  <a:pt x="820271" y="40341"/>
                </a:moveTo>
                <a:lnTo>
                  <a:pt x="820271" y="40341"/>
                </a:lnTo>
                <a:cubicBezTo>
                  <a:pt x="784412" y="53788"/>
                  <a:pt x="744909" y="59973"/>
                  <a:pt x="712694" y="80683"/>
                </a:cubicBezTo>
                <a:cubicBezTo>
                  <a:pt x="642729" y="125660"/>
                  <a:pt x="631515" y="165987"/>
                  <a:pt x="591671" y="228600"/>
                </a:cubicBezTo>
                <a:cubicBezTo>
                  <a:pt x="574318" y="255870"/>
                  <a:pt x="548104" y="278619"/>
                  <a:pt x="537883" y="309283"/>
                </a:cubicBezTo>
                <a:lnTo>
                  <a:pt x="510989" y="389965"/>
                </a:lnTo>
                <a:cubicBezTo>
                  <a:pt x="506507" y="403412"/>
                  <a:pt x="505404" y="418512"/>
                  <a:pt x="497541" y="430306"/>
                </a:cubicBezTo>
                <a:cubicBezTo>
                  <a:pt x="488576" y="443753"/>
                  <a:pt x="477875" y="456192"/>
                  <a:pt x="470647" y="470647"/>
                </a:cubicBezTo>
                <a:cubicBezTo>
                  <a:pt x="464308" y="483325"/>
                  <a:pt x="462177" y="497716"/>
                  <a:pt x="457200" y="510988"/>
                </a:cubicBezTo>
                <a:cubicBezTo>
                  <a:pt x="448725" y="533590"/>
                  <a:pt x="441101" y="556634"/>
                  <a:pt x="430306" y="578224"/>
                </a:cubicBezTo>
                <a:cubicBezTo>
                  <a:pt x="423079" y="592679"/>
                  <a:pt x="411430" y="604533"/>
                  <a:pt x="403412" y="618565"/>
                </a:cubicBezTo>
                <a:cubicBezTo>
                  <a:pt x="393467" y="635969"/>
                  <a:pt x="384659" y="654035"/>
                  <a:pt x="376518" y="672353"/>
                </a:cubicBezTo>
                <a:cubicBezTo>
                  <a:pt x="366715" y="694411"/>
                  <a:pt x="361183" y="718397"/>
                  <a:pt x="349624" y="739588"/>
                </a:cubicBezTo>
                <a:cubicBezTo>
                  <a:pt x="334146" y="767964"/>
                  <a:pt x="310292" y="791361"/>
                  <a:pt x="295836" y="820271"/>
                </a:cubicBezTo>
                <a:cubicBezTo>
                  <a:pt x="286871" y="838200"/>
                  <a:pt x="279042" y="856744"/>
                  <a:pt x="268941" y="874059"/>
                </a:cubicBezTo>
                <a:cubicBezTo>
                  <a:pt x="247634" y="910585"/>
                  <a:pt x="220617" y="943814"/>
                  <a:pt x="201706" y="981636"/>
                </a:cubicBezTo>
                <a:cubicBezTo>
                  <a:pt x="192741" y="999565"/>
                  <a:pt x="184757" y="1018020"/>
                  <a:pt x="174812" y="1035424"/>
                </a:cubicBezTo>
                <a:cubicBezTo>
                  <a:pt x="92740" y="1179049"/>
                  <a:pt x="216334" y="936494"/>
                  <a:pt x="121024" y="1143000"/>
                </a:cubicBezTo>
                <a:cubicBezTo>
                  <a:pt x="104223" y="1179401"/>
                  <a:pt x="76960" y="1211683"/>
                  <a:pt x="67236" y="1250577"/>
                </a:cubicBezTo>
                <a:cubicBezTo>
                  <a:pt x="62754" y="1268506"/>
                  <a:pt x="57195" y="1286200"/>
                  <a:pt x="53789" y="1304365"/>
                </a:cubicBezTo>
                <a:cubicBezTo>
                  <a:pt x="51013" y="1319171"/>
                  <a:pt x="25904" y="1483135"/>
                  <a:pt x="13447" y="1532965"/>
                </a:cubicBezTo>
                <a:cubicBezTo>
                  <a:pt x="10009" y="1546716"/>
                  <a:pt x="4482" y="1559859"/>
                  <a:pt x="0" y="1573306"/>
                </a:cubicBezTo>
                <a:cubicBezTo>
                  <a:pt x="9096" y="1718839"/>
                  <a:pt x="3930" y="1754320"/>
                  <a:pt x="26894" y="1869141"/>
                </a:cubicBezTo>
                <a:cubicBezTo>
                  <a:pt x="30518" y="1887264"/>
                  <a:pt x="33852" y="1905625"/>
                  <a:pt x="40341" y="1922930"/>
                </a:cubicBezTo>
                <a:cubicBezTo>
                  <a:pt x="47380" y="1941699"/>
                  <a:pt x="59339" y="1958293"/>
                  <a:pt x="67236" y="1976718"/>
                </a:cubicBezTo>
                <a:cubicBezTo>
                  <a:pt x="82074" y="2011339"/>
                  <a:pt x="81342" y="2039364"/>
                  <a:pt x="107577" y="2070847"/>
                </a:cubicBezTo>
                <a:cubicBezTo>
                  <a:pt x="140042" y="2109805"/>
                  <a:pt x="179294" y="2142565"/>
                  <a:pt x="215153" y="2178424"/>
                </a:cubicBezTo>
                <a:cubicBezTo>
                  <a:pt x="239387" y="2202658"/>
                  <a:pt x="263072" y="2231617"/>
                  <a:pt x="295836" y="2245659"/>
                </a:cubicBezTo>
                <a:cubicBezTo>
                  <a:pt x="312823" y="2252939"/>
                  <a:pt x="331695" y="2254624"/>
                  <a:pt x="349624" y="2259106"/>
                </a:cubicBezTo>
                <a:cubicBezTo>
                  <a:pt x="398930" y="2254624"/>
                  <a:pt x="448530" y="2252661"/>
                  <a:pt x="497541" y="2245659"/>
                </a:cubicBezTo>
                <a:cubicBezTo>
                  <a:pt x="511573" y="2243654"/>
                  <a:pt x="524254" y="2236106"/>
                  <a:pt x="537883" y="2232212"/>
                </a:cubicBezTo>
                <a:cubicBezTo>
                  <a:pt x="555653" y="2227135"/>
                  <a:pt x="573901" y="2223842"/>
                  <a:pt x="591671" y="2218765"/>
                </a:cubicBezTo>
                <a:cubicBezTo>
                  <a:pt x="726710" y="2180183"/>
                  <a:pt x="517650" y="2233909"/>
                  <a:pt x="685800" y="2191871"/>
                </a:cubicBezTo>
                <a:cubicBezTo>
                  <a:pt x="704121" y="2179657"/>
                  <a:pt x="740263" y="2159371"/>
                  <a:pt x="753036" y="2138083"/>
                </a:cubicBezTo>
                <a:cubicBezTo>
                  <a:pt x="766118" y="2116279"/>
                  <a:pt x="771140" y="2064463"/>
                  <a:pt x="779930" y="2043953"/>
                </a:cubicBezTo>
                <a:cubicBezTo>
                  <a:pt x="786296" y="2029098"/>
                  <a:pt x="799596" y="2018067"/>
                  <a:pt x="806824" y="2003612"/>
                </a:cubicBezTo>
                <a:cubicBezTo>
                  <a:pt x="813163" y="1990934"/>
                  <a:pt x="814687" y="1976299"/>
                  <a:pt x="820271" y="1963271"/>
                </a:cubicBezTo>
                <a:cubicBezTo>
                  <a:pt x="828167" y="1944846"/>
                  <a:pt x="838200" y="1927412"/>
                  <a:pt x="847165" y="1909483"/>
                </a:cubicBezTo>
                <a:cubicBezTo>
                  <a:pt x="876278" y="1793027"/>
                  <a:pt x="840628" y="1919102"/>
                  <a:pt x="887506" y="1801906"/>
                </a:cubicBezTo>
                <a:cubicBezTo>
                  <a:pt x="929867" y="1696003"/>
                  <a:pt x="897201" y="1749522"/>
                  <a:pt x="941294" y="1653988"/>
                </a:cubicBezTo>
                <a:cubicBezTo>
                  <a:pt x="958095" y="1617587"/>
                  <a:pt x="980193" y="1583636"/>
                  <a:pt x="995083" y="1546412"/>
                </a:cubicBezTo>
                <a:cubicBezTo>
                  <a:pt x="1004048" y="1524000"/>
                  <a:pt x="1011182" y="1500767"/>
                  <a:pt x="1021977" y="1479177"/>
                </a:cubicBezTo>
                <a:cubicBezTo>
                  <a:pt x="1029205" y="1464722"/>
                  <a:pt x="1041644" y="1453291"/>
                  <a:pt x="1048871" y="1438836"/>
                </a:cubicBezTo>
                <a:cubicBezTo>
                  <a:pt x="1110502" y="1315574"/>
                  <a:pt x="1036758" y="1423609"/>
                  <a:pt x="1116106" y="1317812"/>
                </a:cubicBezTo>
                <a:cubicBezTo>
                  <a:pt x="1120588" y="1304365"/>
                  <a:pt x="1123214" y="1290149"/>
                  <a:pt x="1129553" y="1277471"/>
                </a:cubicBezTo>
                <a:cubicBezTo>
                  <a:pt x="1136781" y="1263016"/>
                  <a:pt x="1150081" y="1251985"/>
                  <a:pt x="1156447" y="1237130"/>
                </a:cubicBezTo>
                <a:cubicBezTo>
                  <a:pt x="1163727" y="1220143"/>
                  <a:pt x="1164817" y="1201111"/>
                  <a:pt x="1169894" y="1183341"/>
                </a:cubicBezTo>
                <a:cubicBezTo>
                  <a:pt x="1173788" y="1169712"/>
                  <a:pt x="1179447" y="1156629"/>
                  <a:pt x="1183341" y="1143000"/>
                </a:cubicBezTo>
                <a:cubicBezTo>
                  <a:pt x="1188418" y="1125230"/>
                  <a:pt x="1191712" y="1106982"/>
                  <a:pt x="1196789" y="1089212"/>
                </a:cubicBezTo>
                <a:cubicBezTo>
                  <a:pt x="1200683" y="1075583"/>
                  <a:pt x="1206342" y="1062500"/>
                  <a:pt x="1210236" y="1048871"/>
                </a:cubicBezTo>
                <a:cubicBezTo>
                  <a:pt x="1222897" y="1004559"/>
                  <a:pt x="1227887" y="974064"/>
                  <a:pt x="1237130" y="927847"/>
                </a:cubicBezTo>
                <a:cubicBezTo>
                  <a:pt x="1232648" y="887506"/>
                  <a:pt x="1230356" y="846861"/>
                  <a:pt x="1223683" y="806824"/>
                </a:cubicBezTo>
                <a:cubicBezTo>
                  <a:pt x="1221353" y="792842"/>
                  <a:pt x="1214130" y="780112"/>
                  <a:pt x="1210236" y="766483"/>
                </a:cubicBezTo>
                <a:cubicBezTo>
                  <a:pt x="1176474" y="648315"/>
                  <a:pt x="1215578" y="769056"/>
                  <a:pt x="1183341" y="672353"/>
                </a:cubicBezTo>
                <a:cubicBezTo>
                  <a:pt x="1155683" y="478747"/>
                  <a:pt x="1178748" y="659540"/>
                  <a:pt x="1156447" y="336177"/>
                </a:cubicBezTo>
                <a:cubicBezTo>
                  <a:pt x="1153041" y="286785"/>
                  <a:pt x="1149543" y="237334"/>
                  <a:pt x="1143000" y="188259"/>
                </a:cubicBezTo>
                <a:cubicBezTo>
                  <a:pt x="1140557" y="169940"/>
                  <a:pt x="1138722" y="150517"/>
                  <a:pt x="1129553" y="134471"/>
                </a:cubicBezTo>
                <a:cubicBezTo>
                  <a:pt x="1120118" y="117960"/>
                  <a:pt x="1105035" y="104679"/>
                  <a:pt x="1089212" y="94130"/>
                </a:cubicBezTo>
                <a:cubicBezTo>
                  <a:pt x="1077418" y="86267"/>
                  <a:pt x="1062318" y="85165"/>
                  <a:pt x="1048871" y="80683"/>
                </a:cubicBezTo>
                <a:cubicBezTo>
                  <a:pt x="1017895" y="60031"/>
                  <a:pt x="1005305" y="46527"/>
                  <a:pt x="968189" y="40341"/>
                </a:cubicBezTo>
                <a:cubicBezTo>
                  <a:pt x="954925" y="38130"/>
                  <a:pt x="941294" y="40341"/>
                  <a:pt x="927847" y="40341"/>
                </a:cubicBezTo>
                <a:lnTo>
                  <a:pt x="860612" y="0"/>
                </a:lnTo>
                <a:lnTo>
                  <a:pt x="820271" y="40341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1" name="Straight Connector 260"/>
          <p:cNvCxnSpPr>
            <a:stCxn id="81" idx="0"/>
          </p:cNvCxnSpPr>
          <p:nvPr/>
        </p:nvCxnSpPr>
        <p:spPr>
          <a:xfrm flipH="1" flipV="1">
            <a:off x="1069504" y="1403484"/>
            <a:ext cx="1629544" cy="827276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/>
          <p:cNvCxnSpPr>
            <a:stCxn id="81" idx="5"/>
            <a:endCxn id="259" idx="4"/>
          </p:cNvCxnSpPr>
          <p:nvPr/>
        </p:nvCxnSpPr>
        <p:spPr>
          <a:xfrm flipH="1">
            <a:off x="899592" y="2360842"/>
            <a:ext cx="1853338" cy="348078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13844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JITting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FF572-B433-4E41-A2D5-8177BA3AB710}" type="datetime1">
              <a:rPr lang="en-US" smtClean="0"/>
              <a:t>2/24/2012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CBBEC-EDE7-42B2-A0A6-75D4FA052C46}" type="slidenum">
              <a:rPr lang="en-US" smtClean="0"/>
              <a:t>13</a:t>
            </a:fld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7618040" y="2204120"/>
            <a:ext cx="827826" cy="0"/>
          </a:xfrm>
          <a:prstGeom prst="line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102" idx="0"/>
            <a:endCxn id="104" idx="4"/>
          </p:cNvCxnSpPr>
          <p:nvPr/>
        </p:nvCxnSpPr>
        <p:spPr>
          <a:xfrm>
            <a:off x="8151440" y="1594520"/>
            <a:ext cx="0" cy="68580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7618040" y="1137320"/>
            <a:ext cx="0" cy="1143000"/>
          </a:xfrm>
          <a:prstGeom prst="line">
            <a:avLst/>
          </a:prstGeom>
          <a:ln w="222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7618040" y="1670720"/>
            <a:ext cx="53340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690048" y="4864224"/>
            <a:ext cx="889520" cy="0"/>
          </a:xfrm>
          <a:prstGeom prst="line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842448" y="4559424"/>
            <a:ext cx="0" cy="76200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232848" y="4635624"/>
            <a:ext cx="60960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232848" y="4635624"/>
            <a:ext cx="0" cy="76200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690048" y="4254624"/>
            <a:ext cx="60960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232848" y="5321424"/>
            <a:ext cx="60960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12" idx="0"/>
            <a:endCxn id="110" idx="4"/>
          </p:cNvCxnSpPr>
          <p:nvPr/>
        </p:nvCxnSpPr>
        <p:spPr>
          <a:xfrm>
            <a:off x="8299648" y="4178424"/>
            <a:ext cx="0" cy="76200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7690048" y="3645024"/>
            <a:ext cx="0" cy="1295400"/>
          </a:xfrm>
          <a:prstGeom prst="line">
            <a:avLst/>
          </a:prstGeom>
          <a:ln w="222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7788566" y="4864224"/>
            <a:ext cx="511082" cy="47951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6851848" y="4864224"/>
            <a:ext cx="892082" cy="826532"/>
          </a:xfrm>
          <a:prstGeom prst="line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842448" y="4178424"/>
            <a:ext cx="511082" cy="47951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11" idx="3"/>
          </p:cNvCxnSpPr>
          <p:nvPr/>
        </p:nvCxnSpPr>
        <p:spPr>
          <a:xfrm flipH="1">
            <a:off x="7255166" y="4308506"/>
            <a:ext cx="381000" cy="34943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3842048" y="1316360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4146848" y="1316360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842048" y="1621160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146848" y="1621160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842048" y="1925960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146848" y="1925960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3842048" y="2230760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146848" y="2230760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3842048" y="2535560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146848" y="2535560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842048" y="2840360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146848" y="2840360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842048" y="3145160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146848" y="3145160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842048" y="3449960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146848" y="3449960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3537248" y="1316360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537248" y="1621160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3537248" y="1925960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3537248" y="2230760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3537248" y="2535560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3537248" y="2840360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3537248" y="3145160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3537248" y="3449960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3232448" y="1316360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3232448" y="1621160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3232448" y="1925960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3232448" y="2230760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3232448" y="2535560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3232448" y="2840360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3232448" y="3145160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3232448" y="3449960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3842048" y="3754760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4146848" y="3754760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3842048" y="4059560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4146848" y="4059560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3537248" y="3754760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3537248" y="4059560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3232448" y="3754760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3232448" y="4059560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2927648" y="1316360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2927648" y="1621160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2927648" y="1925960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2927648" y="2230760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2927648" y="2535560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2927648" y="2840360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2927648" y="3145160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2927648" y="3449960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2013248" y="1316360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2318048" y="1316360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2622848" y="1316360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2013248" y="1621160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2318048" y="1621160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2622848" y="1621160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2013248" y="1925960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2318048" y="1925960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2622848" y="1925960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2013248" y="2230760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2318048" y="2230760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2622848" y="2230760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2013248" y="2535560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2318048" y="2535560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2622848" y="2535560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2013248" y="2840360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2318048" y="2840360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2622848" y="2840360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2013248" y="3145160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2318048" y="3145160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2622848" y="3145160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2013248" y="3449960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2318048" y="3449960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2622848" y="3449960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2927648" y="3754760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2927648" y="4059560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2013248" y="3754760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2318048" y="3754760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2622848" y="3754760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2013248" y="4059560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2318048" y="4059560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2622848" y="4059560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7541840" y="1594520"/>
            <a:ext cx="152400" cy="1524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8075240" y="1594520"/>
            <a:ext cx="152400" cy="1524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7541840" y="2127920"/>
            <a:ext cx="152400" cy="152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" name="Oval 103"/>
          <p:cNvSpPr/>
          <p:nvPr/>
        </p:nvSpPr>
        <p:spPr>
          <a:xfrm>
            <a:off x="8075240" y="2127920"/>
            <a:ext cx="152400" cy="1524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04"/>
          <p:cNvSpPr txBox="1"/>
          <p:nvPr/>
        </p:nvSpPr>
        <p:spPr>
          <a:xfrm>
            <a:off x="7389440" y="2215788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k0</a:t>
            </a:r>
            <a:endParaRPr lang="en-US" dirty="0"/>
          </a:p>
        </p:txBody>
      </p:sp>
      <p:sp>
        <p:nvSpPr>
          <p:cNvPr id="106" name="TextBox 105"/>
          <p:cNvSpPr txBox="1"/>
          <p:nvPr/>
        </p:nvSpPr>
        <p:spPr>
          <a:xfrm>
            <a:off x="7974160" y="2204120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k1</a:t>
            </a:r>
            <a:endParaRPr 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7593160" y="1301388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k2</a:t>
            </a:r>
            <a:endParaRPr lang="en-US" dirty="0"/>
          </a:p>
        </p:txBody>
      </p:sp>
      <p:sp>
        <p:nvSpPr>
          <p:cNvPr id="108" name="TextBox 107"/>
          <p:cNvSpPr txBox="1"/>
          <p:nvPr/>
        </p:nvSpPr>
        <p:spPr>
          <a:xfrm>
            <a:off x="8126560" y="1289720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k3</a:t>
            </a:r>
            <a:endParaRPr lang="en-US" dirty="0"/>
          </a:p>
        </p:txBody>
      </p:sp>
      <p:sp>
        <p:nvSpPr>
          <p:cNvPr id="109" name="Oval 108"/>
          <p:cNvSpPr/>
          <p:nvPr/>
        </p:nvSpPr>
        <p:spPr>
          <a:xfrm>
            <a:off x="7613848" y="4788024"/>
            <a:ext cx="152400" cy="152400"/>
          </a:xfrm>
          <a:prstGeom prst="ellipse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/>
          <p:nvPr/>
        </p:nvSpPr>
        <p:spPr>
          <a:xfrm>
            <a:off x="8223448" y="4788024"/>
            <a:ext cx="152400" cy="1524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/>
          <p:nvPr/>
        </p:nvSpPr>
        <p:spPr>
          <a:xfrm>
            <a:off x="7613848" y="4178424"/>
            <a:ext cx="152400" cy="1524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/>
          <p:nvPr/>
        </p:nvSpPr>
        <p:spPr>
          <a:xfrm>
            <a:off x="8223448" y="4178424"/>
            <a:ext cx="152400" cy="1524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/>
          <p:nvPr/>
        </p:nvSpPr>
        <p:spPr>
          <a:xfrm>
            <a:off x="7156648" y="5245224"/>
            <a:ext cx="152400" cy="152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/>
          <p:nvPr/>
        </p:nvSpPr>
        <p:spPr>
          <a:xfrm>
            <a:off x="7766248" y="5245224"/>
            <a:ext cx="152400" cy="1524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/>
          <p:nvPr/>
        </p:nvSpPr>
        <p:spPr>
          <a:xfrm>
            <a:off x="7156648" y="4559424"/>
            <a:ext cx="152400" cy="1524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/>
          <p:nvPr/>
        </p:nvSpPr>
        <p:spPr>
          <a:xfrm>
            <a:off x="7766248" y="4559424"/>
            <a:ext cx="152400" cy="1524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TextBox 116"/>
          <p:cNvSpPr txBox="1"/>
          <p:nvPr/>
        </p:nvSpPr>
        <p:spPr>
          <a:xfrm>
            <a:off x="7284168" y="4559424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k0</a:t>
            </a:r>
            <a:endParaRPr lang="en-US" dirty="0"/>
          </a:p>
        </p:txBody>
      </p:sp>
      <p:sp>
        <p:nvSpPr>
          <p:cNvPr id="118" name="TextBox 117"/>
          <p:cNvSpPr txBox="1"/>
          <p:nvPr/>
        </p:nvSpPr>
        <p:spPr>
          <a:xfrm>
            <a:off x="7918648" y="4571092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k1</a:t>
            </a:r>
            <a:endParaRPr lang="en-US" dirty="0"/>
          </a:p>
        </p:txBody>
      </p:sp>
      <p:sp>
        <p:nvSpPr>
          <p:cNvPr id="119" name="TextBox 118"/>
          <p:cNvSpPr txBox="1"/>
          <p:nvPr/>
        </p:nvSpPr>
        <p:spPr>
          <a:xfrm>
            <a:off x="7004248" y="5321424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k2</a:t>
            </a:r>
            <a:endParaRPr lang="en-US" dirty="0"/>
          </a:p>
        </p:txBody>
      </p:sp>
      <p:sp>
        <p:nvSpPr>
          <p:cNvPr id="120" name="TextBox 119"/>
          <p:cNvSpPr txBox="1"/>
          <p:nvPr/>
        </p:nvSpPr>
        <p:spPr>
          <a:xfrm>
            <a:off x="7588968" y="5321424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k3</a:t>
            </a:r>
            <a:endParaRPr lang="en-US" dirty="0"/>
          </a:p>
        </p:txBody>
      </p:sp>
      <p:sp>
        <p:nvSpPr>
          <p:cNvPr id="121" name="TextBox 120"/>
          <p:cNvSpPr txBox="1"/>
          <p:nvPr/>
        </p:nvSpPr>
        <p:spPr>
          <a:xfrm>
            <a:off x="7690048" y="3873624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k4</a:t>
            </a:r>
            <a:endParaRPr lang="en-US" dirty="0"/>
          </a:p>
        </p:txBody>
      </p:sp>
      <p:sp>
        <p:nvSpPr>
          <p:cNvPr id="122" name="TextBox 121"/>
          <p:cNvSpPr txBox="1"/>
          <p:nvPr/>
        </p:nvSpPr>
        <p:spPr>
          <a:xfrm>
            <a:off x="8198568" y="3885292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k5</a:t>
            </a:r>
            <a:endParaRPr lang="en-US" dirty="0"/>
          </a:p>
        </p:txBody>
      </p:sp>
      <p:sp>
        <p:nvSpPr>
          <p:cNvPr id="123" name="TextBox 122"/>
          <p:cNvSpPr txBox="1"/>
          <p:nvPr/>
        </p:nvSpPr>
        <p:spPr>
          <a:xfrm>
            <a:off x="7019564" y="4268709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k6</a:t>
            </a:r>
            <a:endParaRPr lang="en-US" dirty="0"/>
          </a:p>
        </p:txBody>
      </p:sp>
      <p:sp>
        <p:nvSpPr>
          <p:cNvPr id="124" name="TextBox 123"/>
          <p:cNvSpPr txBox="1"/>
          <p:nvPr/>
        </p:nvSpPr>
        <p:spPr>
          <a:xfrm>
            <a:off x="7665168" y="4254624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k7</a:t>
            </a:r>
            <a:endParaRPr lang="en-US" dirty="0"/>
          </a:p>
        </p:txBody>
      </p:sp>
      <p:sp>
        <p:nvSpPr>
          <p:cNvPr id="125" name="TextBox 124"/>
          <p:cNvSpPr txBox="1"/>
          <p:nvPr/>
        </p:nvSpPr>
        <p:spPr>
          <a:xfrm>
            <a:off x="6547048" y="539762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126" name="TextBox 125"/>
          <p:cNvSpPr txBox="1"/>
          <p:nvPr/>
        </p:nvSpPr>
        <p:spPr>
          <a:xfrm>
            <a:off x="7406734" y="3501008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127" name="TextBox 126"/>
          <p:cNvSpPr txBox="1"/>
          <p:nvPr/>
        </p:nvSpPr>
        <p:spPr>
          <a:xfrm>
            <a:off x="7356430" y="908720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128" name="Oval 127"/>
          <p:cNvSpPr/>
          <p:nvPr/>
        </p:nvSpPr>
        <p:spPr>
          <a:xfrm>
            <a:off x="6008712" y="1325488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/>
          <p:cNvSpPr/>
          <p:nvPr/>
        </p:nvSpPr>
        <p:spPr>
          <a:xfrm>
            <a:off x="6008712" y="1630288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/>
          <p:cNvSpPr/>
          <p:nvPr/>
        </p:nvSpPr>
        <p:spPr>
          <a:xfrm>
            <a:off x="6008712" y="1935088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/>
          <p:cNvSpPr/>
          <p:nvPr/>
        </p:nvSpPr>
        <p:spPr>
          <a:xfrm>
            <a:off x="6008712" y="2239888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/>
          <p:cNvSpPr/>
          <p:nvPr/>
        </p:nvSpPr>
        <p:spPr>
          <a:xfrm>
            <a:off x="6008712" y="2544688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/>
          <p:cNvSpPr/>
          <p:nvPr/>
        </p:nvSpPr>
        <p:spPr>
          <a:xfrm>
            <a:off x="6008712" y="2849488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/>
          <p:cNvSpPr/>
          <p:nvPr/>
        </p:nvSpPr>
        <p:spPr>
          <a:xfrm>
            <a:off x="6008712" y="3154288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/>
          <p:cNvSpPr/>
          <p:nvPr/>
        </p:nvSpPr>
        <p:spPr>
          <a:xfrm>
            <a:off x="6008712" y="3459088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/>
          <p:cNvSpPr/>
          <p:nvPr/>
        </p:nvSpPr>
        <p:spPr>
          <a:xfrm>
            <a:off x="5094312" y="1325488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/>
          <p:cNvSpPr/>
          <p:nvPr/>
        </p:nvSpPr>
        <p:spPr>
          <a:xfrm>
            <a:off x="5399112" y="1325488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/>
          <p:cNvSpPr/>
          <p:nvPr/>
        </p:nvSpPr>
        <p:spPr>
          <a:xfrm>
            <a:off x="5703912" y="1325488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/>
          <p:cNvSpPr/>
          <p:nvPr/>
        </p:nvSpPr>
        <p:spPr>
          <a:xfrm>
            <a:off x="5094312" y="1630288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/>
          <p:cNvSpPr/>
          <p:nvPr/>
        </p:nvSpPr>
        <p:spPr>
          <a:xfrm>
            <a:off x="5399112" y="1630288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/>
          <p:cNvSpPr/>
          <p:nvPr/>
        </p:nvSpPr>
        <p:spPr>
          <a:xfrm>
            <a:off x="5703912" y="1630288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/>
          <p:cNvSpPr/>
          <p:nvPr/>
        </p:nvSpPr>
        <p:spPr>
          <a:xfrm>
            <a:off x="5094312" y="1935088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/>
          <p:cNvSpPr/>
          <p:nvPr/>
        </p:nvSpPr>
        <p:spPr>
          <a:xfrm>
            <a:off x="5399112" y="1935088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/>
          <p:cNvSpPr/>
          <p:nvPr/>
        </p:nvSpPr>
        <p:spPr>
          <a:xfrm>
            <a:off x="5703912" y="1935088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/>
          <p:cNvSpPr/>
          <p:nvPr/>
        </p:nvSpPr>
        <p:spPr>
          <a:xfrm>
            <a:off x="5094312" y="2239888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val 145"/>
          <p:cNvSpPr/>
          <p:nvPr/>
        </p:nvSpPr>
        <p:spPr>
          <a:xfrm>
            <a:off x="5399112" y="2239888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/>
          <p:cNvSpPr/>
          <p:nvPr/>
        </p:nvSpPr>
        <p:spPr>
          <a:xfrm>
            <a:off x="5703912" y="2239888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/>
          <p:cNvSpPr/>
          <p:nvPr/>
        </p:nvSpPr>
        <p:spPr>
          <a:xfrm>
            <a:off x="5094312" y="2544688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/>
          <p:cNvSpPr/>
          <p:nvPr/>
        </p:nvSpPr>
        <p:spPr>
          <a:xfrm>
            <a:off x="5399112" y="2544688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val 149"/>
          <p:cNvSpPr/>
          <p:nvPr/>
        </p:nvSpPr>
        <p:spPr>
          <a:xfrm>
            <a:off x="5703912" y="2544688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Oval 150"/>
          <p:cNvSpPr/>
          <p:nvPr/>
        </p:nvSpPr>
        <p:spPr>
          <a:xfrm>
            <a:off x="5094312" y="2849488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151"/>
          <p:cNvSpPr/>
          <p:nvPr/>
        </p:nvSpPr>
        <p:spPr>
          <a:xfrm>
            <a:off x="5399112" y="2849488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152"/>
          <p:cNvSpPr/>
          <p:nvPr/>
        </p:nvSpPr>
        <p:spPr>
          <a:xfrm>
            <a:off x="5703912" y="2849488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Oval 153"/>
          <p:cNvSpPr/>
          <p:nvPr/>
        </p:nvSpPr>
        <p:spPr>
          <a:xfrm>
            <a:off x="5094312" y="3154288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Oval 154"/>
          <p:cNvSpPr/>
          <p:nvPr/>
        </p:nvSpPr>
        <p:spPr>
          <a:xfrm>
            <a:off x="5399112" y="3154288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Oval 155"/>
          <p:cNvSpPr/>
          <p:nvPr/>
        </p:nvSpPr>
        <p:spPr>
          <a:xfrm>
            <a:off x="5703912" y="3154288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Oval 156"/>
          <p:cNvSpPr/>
          <p:nvPr/>
        </p:nvSpPr>
        <p:spPr>
          <a:xfrm>
            <a:off x="5094312" y="3459088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/>
          <p:cNvSpPr/>
          <p:nvPr/>
        </p:nvSpPr>
        <p:spPr>
          <a:xfrm>
            <a:off x="5399112" y="3459088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val 158"/>
          <p:cNvSpPr/>
          <p:nvPr/>
        </p:nvSpPr>
        <p:spPr>
          <a:xfrm>
            <a:off x="5703912" y="3459088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Oval 159"/>
          <p:cNvSpPr/>
          <p:nvPr/>
        </p:nvSpPr>
        <p:spPr>
          <a:xfrm>
            <a:off x="4789512" y="1325488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/>
          <p:cNvSpPr/>
          <p:nvPr/>
        </p:nvSpPr>
        <p:spPr>
          <a:xfrm>
            <a:off x="4789512" y="1630288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161"/>
          <p:cNvSpPr/>
          <p:nvPr/>
        </p:nvSpPr>
        <p:spPr>
          <a:xfrm>
            <a:off x="4789512" y="1935088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Oval 162"/>
          <p:cNvSpPr/>
          <p:nvPr/>
        </p:nvSpPr>
        <p:spPr>
          <a:xfrm>
            <a:off x="4789512" y="2239888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Oval 163"/>
          <p:cNvSpPr/>
          <p:nvPr/>
        </p:nvSpPr>
        <p:spPr>
          <a:xfrm>
            <a:off x="4789512" y="2544688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Oval 164"/>
          <p:cNvSpPr/>
          <p:nvPr/>
        </p:nvSpPr>
        <p:spPr>
          <a:xfrm>
            <a:off x="4789512" y="2849488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Oval 165"/>
          <p:cNvSpPr/>
          <p:nvPr/>
        </p:nvSpPr>
        <p:spPr>
          <a:xfrm>
            <a:off x="4789512" y="3154288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Oval 166"/>
          <p:cNvSpPr/>
          <p:nvPr/>
        </p:nvSpPr>
        <p:spPr>
          <a:xfrm>
            <a:off x="4789512" y="3459088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Oval 167"/>
          <p:cNvSpPr/>
          <p:nvPr/>
        </p:nvSpPr>
        <p:spPr>
          <a:xfrm>
            <a:off x="4484712" y="1325488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Oval 168"/>
          <p:cNvSpPr/>
          <p:nvPr/>
        </p:nvSpPr>
        <p:spPr>
          <a:xfrm>
            <a:off x="4484712" y="1630288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Oval 169"/>
          <p:cNvSpPr/>
          <p:nvPr/>
        </p:nvSpPr>
        <p:spPr>
          <a:xfrm>
            <a:off x="4484712" y="1935088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Oval 170"/>
          <p:cNvSpPr/>
          <p:nvPr/>
        </p:nvSpPr>
        <p:spPr>
          <a:xfrm>
            <a:off x="4484712" y="2239888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Oval 171"/>
          <p:cNvSpPr/>
          <p:nvPr/>
        </p:nvSpPr>
        <p:spPr>
          <a:xfrm>
            <a:off x="4484712" y="2544688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Oval 172"/>
          <p:cNvSpPr/>
          <p:nvPr/>
        </p:nvSpPr>
        <p:spPr>
          <a:xfrm>
            <a:off x="4484712" y="2849488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Oval 173"/>
          <p:cNvSpPr/>
          <p:nvPr/>
        </p:nvSpPr>
        <p:spPr>
          <a:xfrm>
            <a:off x="4484712" y="3154288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Oval 174"/>
          <p:cNvSpPr/>
          <p:nvPr/>
        </p:nvSpPr>
        <p:spPr>
          <a:xfrm>
            <a:off x="4484712" y="3459088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Oval 175"/>
          <p:cNvSpPr/>
          <p:nvPr/>
        </p:nvSpPr>
        <p:spPr>
          <a:xfrm>
            <a:off x="6008712" y="3763888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Oval 176"/>
          <p:cNvSpPr/>
          <p:nvPr/>
        </p:nvSpPr>
        <p:spPr>
          <a:xfrm>
            <a:off x="6008712" y="4068688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Oval 177"/>
          <p:cNvSpPr/>
          <p:nvPr/>
        </p:nvSpPr>
        <p:spPr>
          <a:xfrm>
            <a:off x="5094312" y="3763888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Oval 178"/>
          <p:cNvSpPr/>
          <p:nvPr/>
        </p:nvSpPr>
        <p:spPr>
          <a:xfrm>
            <a:off x="5399112" y="3763888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Oval 179"/>
          <p:cNvSpPr/>
          <p:nvPr/>
        </p:nvSpPr>
        <p:spPr>
          <a:xfrm>
            <a:off x="5703912" y="3763888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Oval 180"/>
          <p:cNvSpPr/>
          <p:nvPr/>
        </p:nvSpPr>
        <p:spPr>
          <a:xfrm>
            <a:off x="5094312" y="4068688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Oval 181"/>
          <p:cNvSpPr/>
          <p:nvPr/>
        </p:nvSpPr>
        <p:spPr>
          <a:xfrm>
            <a:off x="5399112" y="4068688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Oval 182"/>
          <p:cNvSpPr/>
          <p:nvPr/>
        </p:nvSpPr>
        <p:spPr>
          <a:xfrm>
            <a:off x="5703912" y="4068688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Oval 183"/>
          <p:cNvSpPr/>
          <p:nvPr/>
        </p:nvSpPr>
        <p:spPr>
          <a:xfrm>
            <a:off x="4789512" y="3763888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Oval 184"/>
          <p:cNvSpPr/>
          <p:nvPr/>
        </p:nvSpPr>
        <p:spPr>
          <a:xfrm>
            <a:off x="4789512" y="4068688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Oval 185"/>
          <p:cNvSpPr/>
          <p:nvPr/>
        </p:nvSpPr>
        <p:spPr>
          <a:xfrm>
            <a:off x="4484712" y="3763888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Oval 186"/>
          <p:cNvSpPr/>
          <p:nvPr/>
        </p:nvSpPr>
        <p:spPr>
          <a:xfrm>
            <a:off x="4484712" y="4068688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Oval 187"/>
          <p:cNvSpPr/>
          <p:nvPr/>
        </p:nvSpPr>
        <p:spPr>
          <a:xfrm>
            <a:off x="3842048" y="4369296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Oval 188"/>
          <p:cNvSpPr/>
          <p:nvPr/>
        </p:nvSpPr>
        <p:spPr>
          <a:xfrm>
            <a:off x="4146848" y="4369296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Oval 189"/>
          <p:cNvSpPr/>
          <p:nvPr/>
        </p:nvSpPr>
        <p:spPr>
          <a:xfrm>
            <a:off x="3842048" y="4674096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Oval 190"/>
          <p:cNvSpPr/>
          <p:nvPr/>
        </p:nvSpPr>
        <p:spPr>
          <a:xfrm>
            <a:off x="4146848" y="4674096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Oval 191"/>
          <p:cNvSpPr/>
          <p:nvPr/>
        </p:nvSpPr>
        <p:spPr>
          <a:xfrm>
            <a:off x="3537248" y="4369296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Oval 192"/>
          <p:cNvSpPr/>
          <p:nvPr/>
        </p:nvSpPr>
        <p:spPr>
          <a:xfrm>
            <a:off x="3537248" y="4674096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Oval 193"/>
          <p:cNvSpPr/>
          <p:nvPr/>
        </p:nvSpPr>
        <p:spPr>
          <a:xfrm>
            <a:off x="3232448" y="4369296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Oval 194"/>
          <p:cNvSpPr/>
          <p:nvPr/>
        </p:nvSpPr>
        <p:spPr>
          <a:xfrm>
            <a:off x="3232448" y="4674096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Oval 195"/>
          <p:cNvSpPr/>
          <p:nvPr/>
        </p:nvSpPr>
        <p:spPr>
          <a:xfrm>
            <a:off x="3842048" y="4978896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Oval 196"/>
          <p:cNvSpPr/>
          <p:nvPr/>
        </p:nvSpPr>
        <p:spPr>
          <a:xfrm>
            <a:off x="4146848" y="4978896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Oval 197"/>
          <p:cNvSpPr/>
          <p:nvPr/>
        </p:nvSpPr>
        <p:spPr>
          <a:xfrm>
            <a:off x="3842048" y="5283696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Oval 198"/>
          <p:cNvSpPr/>
          <p:nvPr/>
        </p:nvSpPr>
        <p:spPr>
          <a:xfrm>
            <a:off x="4146848" y="5283696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Oval 199"/>
          <p:cNvSpPr/>
          <p:nvPr/>
        </p:nvSpPr>
        <p:spPr>
          <a:xfrm>
            <a:off x="3537248" y="4978896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Oval 200"/>
          <p:cNvSpPr/>
          <p:nvPr/>
        </p:nvSpPr>
        <p:spPr>
          <a:xfrm>
            <a:off x="3537248" y="5283696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Oval 201"/>
          <p:cNvSpPr/>
          <p:nvPr/>
        </p:nvSpPr>
        <p:spPr>
          <a:xfrm>
            <a:off x="3232448" y="4978896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Oval 202"/>
          <p:cNvSpPr/>
          <p:nvPr/>
        </p:nvSpPr>
        <p:spPr>
          <a:xfrm>
            <a:off x="3232448" y="5283696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Oval 203"/>
          <p:cNvSpPr/>
          <p:nvPr/>
        </p:nvSpPr>
        <p:spPr>
          <a:xfrm>
            <a:off x="2927648" y="4369296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Oval 204"/>
          <p:cNvSpPr/>
          <p:nvPr/>
        </p:nvSpPr>
        <p:spPr>
          <a:xfrm>
            <a:off x="2927648" y="4674096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Oval 205"/>
          <p:cNvSpPr/>
          <p:nvPr/>
        </p:nvSpPr>
        <p:spPr>
          <a:xfrm>
            <a:off x="2013248" y="4369296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Oval 206"/>
          <p:cNvSpPr/>
          <p:nvPr/>
        </p:nvSpPr>
        <p:spPr>
          <a:xfrm>
            <a:off x="2318048" y="4369296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Oval 207"/>
          <p:cNvSpPr/>
          <p:nvPr/>
        </p:nvSpPr>
        <p:spPr>
          <a:xfrm>
            <a:off x="2622848" y="4369296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Oval 208"/>
          <p:cNvSpPr/>
          <p:nvPr/>
        </p:nvSpPr>
        <p:spPr>
          <a:xfrm>
            <a:off x="2013248" y="4674096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Oval 209"/>
          <p:cNvSpPr/>
          <p:nvPr/>
        </p:nvSpPr>
        <p:spPr>
          <a:xfrm>
            <a:off x="2318048" y="4674096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Oval 210"/>
          <p:cNvSpPr/>
          <p:nvPr/>
        </p:nvSpPr>
        <p:spPr>
          <a:xfrm>
            <a:off x="2622848" y="4674096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Oval 211"/>
          <p:cNvSpPr/>
          <p:nvPr/>
        </p:nvSpPr>
        <p:spPr>
          <a:xfrm>
            <a:off x="2927648" y="4978896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Oval 212"/>
          <p:cNvSpPr/>
          <p:nvPr/>
        </p:nvSpPr>
        <p:spPr>
          <a:xfrm>
            <a:off x="2927648" y="5283696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Oval 213"/>
          <p:cNvSpPr/>
          <p:nvPr/>
        </p:nvSpPr>
        <p:spPr>
          <a:xfrm>
            <a:off x="2013248" y="4978896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Oval 214"/>
          <p:cNvSpPr/>
          <p:nvPr/>
        </p:nvSpPr>
        <p:spPr>
          <a:xfrm>
            <a:off x="2318048" y="4978896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Oval 215"/>
          <p:cNvSpPr/>
          <p:nvPr/>
        </p:nvSpPr>
        <p:spPr>
          <a:xfrm>
            <a:off x="2622848" y="4978896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Oval 216"/>
          <p:cNvSpPr/>
          <p:nvPr/>
        </p:nvSpPr>
        <p:spPr>
          <a:xfrm>
            <a:off x="2013248" y="5283696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Oval 217"/>
          <p:cNvSpPr/>
          <p:nvPr/>
        </p:nvSpPr>
        <p:spPr>
          <a:xfrm>
            <a:off x="2318048" y="5283696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Oval 218"/>
          <p:cNvSpPr/>
          <p:nvPr/>
        </p:nvSpPr>
        <p:spPr>
          <a:xfrm>
            <a:off x="2622848" y="5283696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Oval 219"/>
          <p:cNvSpPr/>
          <p:nvPr/>
        </p:nvSpPr>
        <p:spPr>
          <a:xfrm>
            <a:off x="6008712" y="4378424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Oval 220"/>
          <p:cNvSpPr/>
          <p:nvPr/>
        </p:nvSpPr>
        <p:spPr>
          <a:xfrm>
            <a:off x="6008712" y="4683224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Oval 221"/>
          <p:cNvSpPr/>
          <p:nvPr/>
        </p:nvSpPr>
        <p:spPr>
          <a:xfrm>
            <a:off x="5094312" y="4378424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Oval 222"/>
          <p:cNvSpPr/>
          <p:nvPr/>
        </p:nvSpPr>
        <p:spPr>
          <a:xfrm>
            <a:off x="5399112" y="4378424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Oval 223"/>
          <p:cNvSpPr/>
          <p:nvPr/>
        </p:nvSpPr>
        <p:spPr>
          <a:xfrm>
            <a:off x="5703912" y="4378424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Oval 224"/>
          <p:cNvSpPr/>
          <p:nvPr/>
        </p:nvSpPr>
        <p:spPr>
          <a:xfrm>
            <a:off x="5094312" y="4683224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Oval 225"/>
          <p:cNvSpPr/>
          <p:nvPr/>
        </p:nvSpPr>
        <p:spPr>
          <a:xfrm>
            <a:off x="5399112" y="4683224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Oval 226"/>
          <p:cNvSpPr/>
          <p:nvPr/>
        </p:nvSpPr>
        <p:spPr>
          <a:xfrm>
            <a:off x="5703912" y="4683224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Oval 227"/>
          <p:cNvSpPr/>
          <p:nvPr/>
        </p:nvSpPr>
        <p:spPr>
          <a:xfrm>
            <a:off x="4789512" y="4378424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Oval 228"/>
          <p:cNvSpPr/>
          <p:nvPr/>
        </p:nvSpPr>
        <p:spPr>
          <a:xfrm>
            <a:off x="4789512" y="4683224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Oval 229"/>
          <p:cNvSpPr/>
          <p:nvPr/>
        </p:nvSpPr>
        <p:spPr>
          <a:xfrm>
            <a:off x="4484712" y="4378424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Oval 230"/>
          <p:cNvSpPr/>
          <p:nvPr/>
        </p:nvSpPr>
        <p:spPr>
          <a:xfrm>
            <a:off x="4484712" y="4683224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Oval 231"/>
          <p:cNvSpPr/>
          <p:nvPr/>
        </p:nvSpPr>
        <p:spPr>
          <a:xfrm>
            <a:off x="6008712" y="4988024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Oval 232"/>
          <p:cNvSpPr/>
          <p:nvPr/>
        </p:nvSpPr>
        <p:spPr>
          <a:xfrm>
            <a:off x="6008712" y="5292824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Oval 233"/>
          <p:cNvSpPr/>
          <p:nvPr/>
        </p:nvSpPr>
        <p:spPr>
          <a:xfrm>
            <a:off x="5094312" y="4988024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Oval 234"/>
          <p:cNvSpPr/>
          <p:nvPr/>
        </p:nvSpPr>
        <p:spPr>
          <a:xfrm>
            <a:off x="5399112" y="4988024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Oval 235"/>
          <p:cNvSpPr/>
          <p:nvPr/>
        </p:nvSpPr>
        <p:spPr>
          <a:xfrm>
            <a:off x="5703912" y="4988024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Oval 236"/>
          <p:cNvSpPr/>
          <p:nvPr/>
        </p:nvSpPr>
        <p:spPr>
          <a:xfrm>
            <a:off x="5094312" y="5292824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Oval 237"/>
          <p:cNvSpPr/>
          <p:nvPr/>
        </p:nvSpPr>
        <p:spPr>
          <a:xfrm>
            <a:off x="5399112" y="5292824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Oval 238"/>
          <p:cNvSpPr/>
          <p:nvPr/>
        </p:nvSpPr>
        <p:spPr>
          <a:xfrm>
            <a:off x="5703912" y="5292824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Oval 239"/>
          <p:cNvSpPr/>
          <p:nvPr/>
        </p:nvSpPr>
        <p:spPr>
          <a:xfrm>
            <a:off x="4789512" y="4988024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Oval 240"/>
          <p:cNvSpPr/>
          <p:nvPr/>
        </p:nvSpPr>
        <p:spPr>
          <a:xfrm>
            <a:off x="4789512" y="5292824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Oval 241"/>
          <p:cNvSpPr/>
          <p:nvPr/>
        </p:nvSpPr>
        <p:spPr>
          <a:xfrm>
            <a:off x="4484712" y="4988024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Oval 242"/>
          <p:cNvSpPr/>
          <p:nvPr/>
        </p:nvSpPr>
        <p:spPr>
          <a:xfrm>
            <a:off x="4484712" y="5292824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Freeform 243"/>
          <p:cNvSpPr/>
          <p:nvPr/>
        </p:nvSpPr>
        <p:spPr>
          <a:xfrm>
            <a:off x="3354415" y="1465312"/>
            <a:ext cx="2729753" cy="2971800"/>
          </a:xfrm>
          <a:custGeom>
            <a:avLst/>
            <a:gdLst>
              <a:gd name="connsiteX0" fmla="*/ 779929 w 2729753"/>
              <a:gd name="connsiteY0" fmla="*/ 67235 h 2971800"/>
              <a:gd name="connsiteX1" fmla="*/ 779929 w 2729753"/>
              <a:gd name="connsiteY1" fmla="*/ 67235 h 2971800"/>
              <a:gd name="connsiteX2" fmla="*/ 658906 w 2729753"/>
              <a:gd name="connsiteY2" fmla="*/ 121023 h 2971800"/>
              <a:gd name="connsiteX3" fmla="*/ 632012 w 2729753"/>
              <a:gd name="connsiteY3" fmla="*/ 161364 h 2971800"/>
              <a:gd name="connsiteX4" fmla="*/ 591670 w 2729753"/>
              <a:gd name="connsiteY4" fmla="*/ 188258 h 2971800"/>
              <a:gd name="connsiteX5" fmla="*/ 524435 w 2729753"/>
              <a:gd name="connsiteY5" fmla="*/ 255494 h 2971800"/>
              <a:gd name="connsiteX6" fmla="*/ 484094 w 2729753"/>
              <a:gd name="connsiteY6" fmla="*/ 295835 h 2971800"/>
              <a:gd name="connsiteX7" fmla="*/ 389964 w 2729753"/>
              <a:gd name="connsiteY7" fmla="*/ 430305 h 2971800"/>
              <a:gd name="connsiteX8" fmla="*/ 322729 w 2729753"/>
              <a:gd name="connsiteY8" fmla="*/ 497541 h 2971800"/>
              <a:gd name="connsiteX9" fmla="*/ 242047 w 2729753"/>
              <a:gd name="connsiteY9" fmla="*/ 605117 h 2971800"/>
              <a:gd name="connsiteX10" fmla="*/ 188259 w 2729753"/>
              <a:gd name="connsiteY10" fmla="*/ 685800 h 2971800"/>
              <a:gd name="connsiteX11" fmla="*/ 134470 w 2729753"/>
              <a:gd name="connsiteY11" fmla="*/ 753035 h 2971800"/>
              <a:gd name="connsiteX12" fmla="*/ 161364 w 2729753"/>
              <a:gd name="connsiteY12" fmla="*/ 1021976 h 2971800"/>
              <a:gd name="connsiteX13" fmla="*/ 147917 w 2729753"/>
              <a:gd name="connsiteY13" fmla="*/ 1062317 h 2971800"/>
              <a:gd name="connsiteX14" fmla="*/ 121023 w 2729753"/>
              <a:gd name="connsiteY14" fmla="*/ 1264023 h 2971800"/>
              <a:gd name="connsiteX15" fmla="*/ 94129 w 2729753"/>
              <a:gd name="connsiteY15" fmla="*/ 1344705 h 2971800"/>
              <a:gd name="connsiteX16" fmla="*/ 80682 w 2729753"/>
              <a:gd name="connsiteY16" fmla="*/ 1425388 h 2971800"/>
              <a:gd name="connsiteX17" fmla="*/ 40341 w 2729753"/>
              <a:gd name="connsiteY17" fmla="*/ 1559858 h 2971800"/>
              <a:gd name="connsiteX18" fmla="*/ 26894 w 2729753"/>
              <a:gd name="connsiteY18" fmla="*/ 1640541 h 2971800"/>
              <a:gd name="connsiteX19" fmla="*/ 0 w 2729753"/>
              <a:gd name="connsiteY19" fmla="*/ 1801905 h 2971800"/>
              <a:gd name="connsiteX20" fmla="*/ 40341 w 2729753"/>
              <a:gd name="connsiteY20" fmla="*/ 2111188 h 2971800"/>
              <a:gd name="connsiteX21" fmla="*/ 53788 w 2729753"/>
              <a:gd name="connsiteY21" fmla="*/ 2151529 h 2971800"/>
              <a:gd name="connsiteX22" fmla="*/ 121023 w 2729753"/>
              <a:gd name="connsiteY22" fmla="*/ 2232211 h 2971800"/>
              <a:gd name="connsiteX23" fmla="*/ 147917 w 2729753"/>
              <a:gd name="connsiteY23" fmla="*/ 2272553 h 2971800"/>
              <a:gd name="connsiteX24" fmla="*/ 215153 w 2729753"/>
              <a:gd name="connsiteY24" fmla="*/ 2339788 h 2971800"/>
              <a:gd name="connsiteX25" fmla="*/ 322729 w 2729753"/>
              <a:gd name="connsiteY25" fmla="*/ 2474258 h 2971800"/>
              <a:gd name="connsiteX26" fmla="*/ 349623 w 2729753"/>
              <a:gd name="connsiteY26" fmla="*/ 2514600 h 2971800"/>
              <a:gd name="connsiteX27" fmla="*/ 416859 w 2729753"/>
              <a:gd name="connsiteY27" fmla="*/ 2581835 h 2971800"/>
              <a:gd name="connsiteX28" fmla="*/ 510988 w 2729753"/>
              <a:gd name="connsiteY28" fmla="*/ 2662517 h 2971800"/>
              <a:gd name="connsiteX29" fmla="*/ 605117 w 2729753"/>
              <a:gd name="connsiteY29" fmla="*/ 2702858 h 2971800"/>
              <a:gd name="connsiteX30" fmla="*/ 793376 w 2729753"/>
              <a:gd name="connsiteY30" fmla="*/ 2783541 h 2971800"/>
              <a:gd name="connsiteX31" fmla="*/ 874059 w 2729753"/>
              <a:gd name="connsiteY31" fmla="*/ 2796988 h 2971800"/>
              <a:gd name="connsiteX32" fmla="*/ 941294 w 2729753"/>
              <a:gd name="connsiteY32" fmla="*/ 2823882 h 2971800"/>
              <a:gd name="connsiteX33" fmla="*/ 1008529 w 2729753"/>
              <a:gd name="connsiteY33" fmla="*/ 2837329 h 2971800"/>
              <a:gd name="connsiteX34" fmla="*/ 1048870 w 2729753"/>
              <a:gd name="connsiteY34" fmla="*/ 2850776 h 2971800"/>
              <a:gd name="connsiteX35" fmla="*/ 1116106 w 2729753"/>
              <a:gd name="connsiteY35" fmla="*/ 2864223 h 2971800"/>
              <a:gd name="connsiteX36" fmla="*/ 1156447 w 2729753"/>
              <a:gd name="connsiteY36" fmla="*/ 2877670 h 2971800"/>
              <a:gd name="connsiteX37" fmla="*/ 1317812 w 2729753"/>
              <a:gd name="connsiteY37" fmla="*/ 2904564 h 2971800"/>
              <a:gd name="connsiteX38" fmla="*/ 1465729 w 2729753"/>
              <a:gd name="connsiteY38" fmla="*/ 2931458 h 2971800"/>
              <a:gd name="connsiteX39" fmla="*/ 1573306 w 2729753"/>
              <a:gd name="connsiteY39" fmla="*/ 2944905 h 2971800"/>
              <a:gd name="connsiteX40" fmla="*/ 1788459 w 2729753"/>
              <a:gd name="connsiteY40" fmla="*/ 2971800 h 2971800"/>
              <a:gd name="connsiteX41" fmla="*/ 1936376 w 2729753"/>
              <a:gd name="connsiteY41" fmla="*/ 2958353 h 2971800"/>
              <a:gd name="connsiteX42" fmla="*/ 2017059 w 2729753"/>
              <a:gd name="connsiteY42" fmla="*/ 2944905 h 2971800"/>
              <a:gd name="connsiteX43" fmla="*/ 2124635 w 2729753"/>
              <a:gd name="connsiteY43" fmla="*/ 2931458 h 2971800"/>
              <a:gd name="connsiteX44" fmla="*/ 2205317 w 2729753"/>
              <a:gd name="connsiteY44" fmla="*/ 2904564 h 2971800"/>
              <a:gd name="connsiteX45" fmla="*/ 2245659 w 2729753"/>
              <a:gd name="connsiteY45" fmla="*/ 2891117 h 2971800"/>
              <a:gd name="connsiteX46" fmla="*/ 2326341 w 2729753"/>
              <a:gd name="connsiteY46" fmla="*/ 2877670 h 2971800"/>
              <a:gd name="connsiteX47" fmla="*/ 2433917 w 2729753"/>
              <a:gd name="connsiteY47" fmla="*/ 2810435 h 2971800"/>
              <a:gd name="connsiteX48" fmla="*/ 2474259 w 2729753"/>
              <a:gd name="connsiteY48" fmla="*/ 2770094 h 2971800"/>
              <a:gd name="connsiteX49" fmla="*/ 2581835 w 2729753"/>
              <a:gd name="connsiteY49" fmla="*/ 2675964 h 2971800"/>
              <a:gd name="connsiteX50" fmla="*/ 2622176 w 2729753"/>
              <a:gd name="connsiteY50" fmla="*/ 2595282 h 2971800"/>
              <a:gd name="connsiteX51" fmla="*/ 2635623 w 2729753"/>
              <a:gd name="connsiteY51" fmla="*/ 2554941 h 2971800"/>
              <a:gd name="connsiteX52" fmla="*/ 2689412 w 2729753"/>
              <a:gd name="connsiteY52" fmla="*/ 2447364 h 2971800"/>
              <a:gd name="connsiteX53" fmla="*/ 2729753 w 2729753"/>
              <a:gd name="connsiteY53" fmla="*/ 2232211 h 2971800"/>
              <a:gd name="connsiteX54" fmla="*/ 2689412 w 2729753"/>
              <a:gd name="connsiteY54" fmla="*/ 1869141 h 2971800"/>
              <a:gd name="connsiteX55" fmla="*/ 2649070 w 2729753"/>
              <a:gd name="connsiteY55" fmla="*/ 1761564 h 2971800"/>
              <a:gd name="connsiteX56" fmla="*/ 2622176 w 2729753"/>
              <a:gd name="connsiteY56" fmla="*/ 1640541 h 2971800"/>
              <a:gd name="connsiteX57" fmla="*/ 2595282 w 2729753"/>
              <a:gd name="connsiteY57" fmla="*/ 1506070 h 2971800"/>
              <a:gd name="connsiteX58" fmla="*/ 2568388 w 2729753"/>
              <a:gd name="connsiteY58" fmla="*/ 1425388 h 2971800"/>
              <a:gd name="connsiteX59" fmla="*/ 2541494 w 2729753"/>
              <a:gd name="connsiteY59" fmla="*/ 1331258 h 2971800"/>
              <a:gd name="connsiteX60" fmla="*/ 2528047 w 2729753"/>
              <a:gd name="connsiteY60" fmla="*/ 1277470 h 2971800"/>
              <a:gd name="connsiteX61" fmla="*/ 2501153 w 2729753"/>
              <a:gd name="connsiteY61" fmla="*/ 1223682 h 2971800"/>
              <a:gd name="connsiteX62" fmla="*/ 2460812 w 2729753"/>
              <a:gd name="connsiteY62" fmla="*/ 1048870 h 2971800"/>
              <a:gd name="connsiteX63" fmla="*/ 2433917 w 2729753"/>
              <a:gd name="connsiteY63" fmla="*/ 968188 h 2971800"/>
              <a:gd name="connsiteX64" fmla="*/ 2393576 w 2729753"/>
              <a:gd name="connsiteY64" fmla="*/ 847164 h 2971800"/>
              <a:gd name="connsiteX65" fmla="*/ 2380129 w 2729753"/>
              <a:gd name="connsiteY65" fmla="*/ 806823 h 2971800"/>
              <a:gd name="connsiteX66" fmla="*/ 2353235 w 2729753"/>
              <a:gd name="connsiteY66" fmla="*/ 712694 h 2971800"/>
              <a:gd name="connsiteX67" fmla="*/ 2312894 w 2729753"/>
              <a:gd name="connsiteY67" fmla="*/ 645458 h 2971800"/>
              <a:gd name="connsiteX68" fmla="*/ 2178423 w 2729753"/>
              <a:gd name="connsiteY68" fmla="*/ 524435 h 2971800"/>
              <a:gd name="connsiteX69" fmla="*/ 2111188 w 2729753"/>
              <a:gd name="connsiteY69" fmla="*/ 484094 h 2971800"/>
              <a:gd name="connsiteX70" fmla="*/ 2030506 w 2729753"/>
              <a:gd name="connsiteY70" fmla="*/ 457200 h 2971800"/>
              <a:gd name="connsiteX71" fmla="*/ 1990164 w 2729753"/>
              <a:gd name="connsiteY71" fmla="*/ 430305 h 2971800"/>
              <a:gd name="connsiteX72" fmla="*/ 1896035 w 2729753"/>
              <a:gd name="connsiteY72" fmla="*/ 403411 h 2971800"/>
              <a:gd name="connsiteX73" fmla="*/ 1815353 w 2729753"/>
              <a:gd name="connsiteY73" fmla="*/ 376517 h 2971800"/>
              <a:gd name="connsiteX74" fmla="*/ 1775012 w 2729753"/>
              <a:gd name="connsiteY74" fmla="*/ 363070 h 2971800"/>
              <a:gd name="connsiteX75" fmla="*/ 1721223 w 2729753"/>
              <a:gd name="connsiteY75" fmla="*/ 349623 h 2971800"/>
              <a:gd name="connsiteX76" fmla="*/ 1640541 w 2729753"/>
              <a:gd name="connsiteY76" fmla="*/ 322729 h 2971800"/>
              <a:gd name="connsiteX77" fmla="*/ 1546412 w 2729753"/>
              <a:gd name="connsiteY77" fmla="*/ 295835 h 2971800"/>
              <a:gd name="connsiteX78" fmla="*/ 1438835 w 2729753"/>
              <a:gd name="connsiteY78" fmla="*/ 242047 h 2971800"/>
              <a:gd name="connsiteX79" fmla="*/ 1358153 w 2729753"/>
              <a:gd name="connsiteY79" fmla="*/ 215153 h 2971800"/>
              <a:gd name="connsiteX80" fmla="*/ 1304364 w 2729753"/>
              <a:gd name="connsiteY80" fmla="*/ 188258 h 2971800"/>
              <a:gd name="connsiteX81" fmla="*/ 1223682 w 2729753"/>
              <a:gd name="connsiteY81" fmla="*/ 161364 h 2971800"/>
              <a:gd name="connsiteX82" fmla="*/ 1102659 w 2729753"/>
              <a:gd name="connsiteY82" fmla="*/ 107576 h 2971800"/>
              <a:gd name="connsiteX83" fmla="*/ 1048870 w 2729753"/>
              <a:gd name="connsiteY83" fmla="*/ 94129 h 2971800"/>
              <a:gd name="connsiteX84" fmla="*/ 995082 w 2729753"/>
              <a:gd name="connsiteY84" fmla="*/ 53788 h 2971800"/>
              <a:gd name="connsiteX85" fmla="*/ 914400 w 2729753"/>
              <a:gd name="connsiteY85" fmla="*/ 0 h 2971800"/>
              <a:gd name="connsiteX86" fmla="*/ 833717 w 2729753"/>
              <a:gd name="connsiteY86" fmla="*/ 26894 h 2971800"/>
              <a:gd name="connsiteX87" fmla="*/ 779929 w 2729753"/>
              <a:gd name="connsiteY87" fmla="*/ 67235 h 2971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2729753" h="2971800">
                <a:moveTo>
                  <a:pt x="779929" y="67235"/>
                </a:moveTo>
                <a:lnTo>
                  <a:pt x="779929" y="67235"/>
                </a:lnTo>
                <a:cubicBezTo>
                  <a:pt x="739588" y="85164"/>
                  <a:pt x="696150" y="97322"/>
                  <a:pt x="658906" y="121023"/>
                </a:cubicBezTo>
                <a:cubicBezTo>
                  <a:pt x="645271" y="129700"/>
                  <a:pt x="643440" y="149936"/>
                  <a:pt x="632012" y="161364"/>
                </a:cubicBezTo>
                <a:cubicBezTo>
                  <a:pt x="620584" y="172792"/>
                  <a:pt x="603833" y="177616"/>
                  <a:pt x="591670" y="188258"/>
                </a:cubicBezTo>
                <a:cubicBezTo>
                  <a:pt x="567817" y="209129"/>
                  <a:pt x="546847" y="233082"/>
                  <a:pt x="524435" y="255494"/>
                </a:cubicBezTo>
                <a:cubicBezTo>
                  <a:pt x="510988" y="268941"/>
                  <a:pt x="494643" y="280012"/>
                  <a:pt x="484094" y="295835"/>
                </a:cubicBezTo>
                <a:cubicBezTo>
                  <a:pt x="465729" y="323383"/>
                  <a:pt x="416518" y="400431"/>
                  <a:pt x="389964" y="430305"/>
                </a:cubicBezTo>
                <a:cubicBezTo>
                  <a:pt x="368907" y="453994"/>
                  <a:pt x="341746" y="472185"/>
                  <a:pt x="322729" y="497541"/>
                </a:cubicBezTo>
                <a:cubicBezTo>
                  <a:pt x="295835" y="533400"/>
                  <a:pt x="266910" y="567822"/>
                  <a:pt x="242047" y="605117"/>
                </a:cubicBezTo>
                <a:cubicBezTo>
                  <a:pt x="224118" y="632011"/>
                  <a:pt x="211115" y="662945"/>
                  <a:pt x="188259" y="685800"/>
                </a:cubicBezTo>
                <a:cubicBezTo>
                  <a:pt x="149936" y="724122"/>
                  <a:pt x="168397" y="702145"/>
                  <a:pt x="134470" y="753035"/>
                </a:cubicBezTo>
                <a:cubicBezTo>
                  <a:pt x="147571" y="844743"/>
                  <a:pt x="161364" y="926708"/>
                  <a:pt x="161364" y="1021976"/>
                </a:cubicBezTo>
                <a:cubicBezTo>
                  <a:pt x="161364" y="1036150"/>
                  <a:pt x="152399" y="1048870"/>
                  <a:pt x="147917" y="1062317"/>
                </a:cubicBezTo>
                <a:cubicBezTo>
                  <a:pt x="143440" y="1102610"/>
                  <a:pt x="133095" y="1215735"/>
                  <a:pt x="121023" y="1264023"/>
                </a:cubicBezTo>
                <a:cubicBezTo>
                  <a:pt x="114147" y="1291525"/>
                  <a:pt x="94129" y="1344705"/>
                  <a:pt x="94129" y="1344705"/>
                </a:cubicBezTo>
                <a:cubicBezTo>
                  <a:pt x="89647" y="1371599"/>
                  <a:pt x="87295" y="1398937"/>
                  <a:pt x="80682" y="1425388"/>
                </a:cubicBezTo>
                <a:cubicBezTo>
                  <a:pt x="46379" y="1562600"/>
                  <a:pt x="61683" y="1453145"/>
                  <a:pt x="40341" y="1559858"/>
                </a:cubicBezTo>
                <a:cubicBezTo>
                  <a:pt x="34994" y="1586594"/>
                  <a:pt x="31771" y="1613715"/>
                  <a:pt x="26894" y="1640541"/>
                </a:cubicBezTo>
                <a:cubicBezTo>
                  <a:pt x="676" y="1784740"/>
                  <a:pt x="25769" y="1621520"/>
                  <a:pt x="0" y="1801905"/>
                </a:cubicBezTo>
                <a:cubicBezTo>
                  <a:pt x="7145" y="1894792"/>
                  <a:pt x="9657" y="2019135"/>
                  <a:pt x="40341" y="2111188"/>
                </a:cubicBezTo>
                <a:cubicBezTo>
                  <a:pt x="44823" y="2124635"/>
                  <a:pt x="47449" y="2138851"/>
                  <a:pt x="53788" y="2151529"/>
                </a:cubicBezTo>
                <a:cubicBezTo>
                  <a:pt x="78828" y="2201610"/>
                  <a:pt x="83848" y="2187601"/>
                  <a:pt x="121023" y="2232211"/>
                </a:cubicBezTo>
                <a:cubicBezTo>
                  <a:pt x="131369" y="2244627"/>
                  <a:pt x="137275" y="2260390"/>
                  <a:pt x="147917" y="2272553"/>
                </a:cubicBezTo>
                <a:cubicBezTo>
                  <a:pt x="168788" y="2296406"/>
                  <a:pt x="197572" y="2313416"/>
                  <a:pt x="215153" y="2339788"/>
                </a:cubicBezTo>
                <a:cubicBezTo>
                  <a:pt x="331862" y="2514852"/>
                  <a:pt x="207759" y="2340125"/>
                  <a:pt x="322729" y="2474258"/>
                </a:cubicBezTo>
                <a:cubicBezTo>
                  <a:pt x="333247" y="2486529"/>
                  <a:pt x="338981" y="2502437"/>
                  <a:pt x="349623" y="2514600"/>
                </a:cubicBezTo>
                <a:cubicBezTo>
                  <a:pt x="370494" y="2538453"/>
                  <a:pt x="394447" y="2559423"/>
                  <a:pt x="416859" y="2581835"/>
                </a:cubicBezTo>
                <a:cubicBezTo>
                  <a:pt x="453532" y="2618507"/>
                  <a:pt x="464986" y="2633766"/>
                  <a:pt x="510988" y="2662517"/>
                </a:cubicBezTo>
                <a:cubicBezTo>
                  <a:pt x="575860" y="2703062"/>
                  <a:pt x="546886" y="2677901"/>
                  <a:pt x="605117" y="2702858"/>
                </a:cubicBezTo>
                <a:cubicBezTo>
                  <a:pt x="671902" y="2731481"/>
                  <a:pt x="712983" y="2770142"/>
                  <a:pt x="793376" y="2783541"/>
                </a:cubicBezTo>
                <a:lnTo>
                  <a:pt x="874059" y="2796988"/>
                </a:lnTo>
                <a:cubicBezTo>
                  <a:pt x="896471" y="2805953"/>
                  <a:pt x="918174" y="2816946"/>
                  <a:pt x="941294" y="2823882"/>
                </a:cubicBezTo>
                <a:cubicBezTo>
                  <a:pt x="963186" y="2830449"/>
                  <a:pt x="986356" y="2831786"/>
                  <a:pt x="1008529" y="2837329"/>
                </a:cubicBezTo>
                <a:cubicBezTo>
                  <a:pt x="1022280" y="2840767"/>
                  <a:pt x="1035119" y="2847338"/>
                  <a:pt x="1048870" y="2850776"/>
                </a:cubicBezTo>
                <a:cubicBezTo>
                  <a:pt x="1071043" y="2856319"/>
                  <a:pt x="1093933" y="2858680"/>
                  <a:pt x="1116106" y="2864223"/>
                </a:cubicBezTo>
                <a:cubicBezTo>
                  <a:pt x="1129857" y="2867661"/>
                  <a:pt x="1142548" y="2874890"/>
                  <a:pt x="1156447" y="2877670"/>
                </a:cubicBezTo>
                <a:cubicBezTo>
                  <a:pt x="1209918" y="2888364"/>
                  <a:pt x="1264341" y="2893870"/>
                  <a:pt x="1317812" y="2904564"/>
                </a:cubicBezTo>
                <a:cubicBezTo>
                  <a:pt x="1375727" y="2916147"/>
                  <a:pt x="1405514" y="2922856"/>
                  <a:pt x="1465729" y="2931458"/>
                </a:cubicBezTo>
                <a:cubicBezTo>
                  <a:pt x="1501504" y="2936569"/>
                  <a:pt x="1537485" y="2940129"/>
                  <a:pt x="1573306" y="2944905"/>
                </a:cubicBezTo>
                <a:cubicBezTo>
                  <a:pt x="1765203" y="2970492"/>
                  <a:pt x="1562187" y="2946659"/>
                  <a:pt x="1788459" y="2971800"/>
                </a:cubicBezTo>
                <a:cubicBezTo>
                  <a:pt x="1837765" y="2967318"/>
                  <a:pt x="1887206" y="2964138"/>
                  <a:pt x="1936376" y="2958353"/>
                </a:cubicBezTo>
                <a:cubicBezTo>
                  <a:pt x="1963455" y="2955167"/>
                  <a:pt x="1990068" y="2948761"/>
                  <a:pt x="2017059" y="2944905"/>
                </a:cubicBezTo>
                <a:cubicBezTo>
                  <a:pt x="2052834" y="2939794"/>
                  <a:pt x="2088776" y="2935940"/>
                  <a:pt x="2124635" y="2931458"/>
                </a:cubicBezTo>
                <a:lnTo>
                  <a:pt x="2205317" y="2904564"/>
                </a:lnTo>
                <a:cubicBezTo>
                  <a:pt x="2218764" y="2900082"/>
                  <a:pt x="2231677" y="2893447"/>
                  <a:pt x="2245659" y="2891117"/>
                </a:cubicBezTo>
                <a:lnTo>
                  <a:pt x="2326341" y="2877670"/>
                </a:lnTo>
                <a:cubicBezTo>
                  <a:pt x="2335715" y="2872046"/>
                  <a:pt x="2416177" y="2825218"/>
                  <a:pt x="2433917" y="2810435"/>
                </a:cubicBezTo>
                <a:cubicBezTo>
                  <a:pt x="2448526" y="2798261"/>
                  <a:pt x="2459820" y="2782470"/>
                  <a:pt x="2474259" y="2770094"/>
                </a:cubicBezTo>
                <a:cubicBezTo>
                  <a:pt x="2603871" y="2658999"/>
                  <a:pt x="2449364" y="2808438"/>
                  <a:pt x="2581835" y="2675964"/>
                </a:cubicBezTo>
                <a:cubicBezTo>
                  <a:pt x="2615634" y="2574566"/>
                  <a:pt x="2570041" y="2699552"/>
                  <a:pt x="2622176" y="2595282"/>
                </a:cubicBezTo>
                <a:cubicBezTo>
                  <a:pt x="2628515" y="2582604"/>
                  <a:pt x="2629758" y="2567845"/>
                  <a:pt x="2635623" y="2554941"/>
                </a:cubicBezTo>
                <a:cubicBezTo>
                  <a:pt x="2652213" y="2518443"/>
                  <a:pt x="2689412" y="2447364"/>
                  <a:pt x="2689412" y="2447364"/>
                </a:cubicBezTo>
                <a:cubicBezTo>
                  <a:pt x="2725071" y="2304729"/>
                  <a:pt x="2711721" y="2376465"/>
                  <a:pt x="2729753" y="2232211"/>
                </a:cubicBezTo>
                <a:cubicBezTo>
                  <a:pt x="2725817" y="2173176"/>
                  <a:pt x="2716752" y="1937489"/>
                  <a:pt x="2689412" y="1869141"/>
                </a:cubicBezTo>
                <a:cubicBezTo>
                  <a:pt x="2684176" y="1856052"/>
                  <a:pt x="2654341" y="1785281"/>
                  <a:pt x="2649070" y="1761564"/>
                </a:cubicBezTo>
                <a:cubicBezTo>
                  <a:pt x="2617515" y="1619569"/>
                  <a:pt x="2652447" y="1731354"/>
                  <a:pt x="2622176" y="1640541"/>
                </a:cubicBezTo>
                <a:cubicBezTo>
                  <a:pt x="2613089" y="1586019"/>
                  <a:pt x="2610327" y="1556220"/>
                  <a:pt x="2595282" y="1506070"/>
                </a:cubicBezTo>
                <a:cubicBezTo>
                  <a:pt x="2587136" y="1478917"/>
                  <a:pt x="2575264" y="1452890"/>
                  <a:pt x="2568388" y="1425388"/>
                </a:cubicBezTo>
                <a:cubicBezTo>
                  <a:pt x="2526351" y="1257241"/>
                  <a:pt x="2580076" y="1466297"/>
                  <a:pt x="2541494" y="1331258"/>
                </a:cubicBezTo>
                <a:cubicBezTo>
                  <a:pt x="2536417" y="1313488"/>
                  <a:pt x="2534536" y="1294774"/>
                  <a:pt x="2528047" y="1277470"/>
                </a:cubicBezTo>
                <a:cubicBezTo>
                  <a:pt x="2521009" y="1258701"/>
                  <a:pt x="2507492" y="1242699"/>
                  <a:pt x="2501153" y="1223682"/>
                </a:cubicBezTo>
                <a:cubicBezTo>
                  <a:pt x="2450425" y="1071496"/>
                  <a:pt x="2492818" y="1166223"/>
                  <a:pt x="2460812" y="1048870"/>
                </a:cubicBezTo>
                <a:cubicBezTo>
                  <a:pt x="2453353" y="1021520"/>
                  <a:pt x="2442882" y="995082"/>
                  <a:pt x="2433917" y="968188"/>
                </a:cubicBezTo>
                <a:lnTo>
                  <a:pt x="2393576" y="847164"/>
                </a:lnTo>
                <a:cubicBezTo>
                  <a:pt x="2389094" y="833717"/>
                  <a:pt x="2383567" y="820574"/>
                  <a:pt x="2380129" y="806823"/>
                </a:cubicBezTo>
                <a:cubicBezTo>
                  <a:pt x="2375820" y="789589"/>
                  <a:pt x="2362881" y="731986"/>
                  <a:pt x="2353235" y="712694"/>
                </a:cubicBezTo>
                <a:cubicBezTo>
                  <a:pt x="2341546" y="689317"/>
                  <a:pt x="2329445" y="665687"/>
                  <a:pt x="2312894" y="645458"/>
                </a:cubicBezTo>
                <a:cubicBezTo>
                  <a:pt x="2276412" y="600868"/>
                  <a:pt x="2227256" y="556990"/>
                  <a:pt x="2178423" y="524435"/>
                </a:cubicBezTo>
                <a:cubicBezTo>
                  <a:pt x="2156676" y="509937"/>
                  <a:pt x="2134982" y="494909"/>
                  <a:pt x="2111188" y="484094"/>
                </a:cubicBezTo>
                <a:cubicBezTo>
                  <a:pt x="2085380" y="472363"/>
                  <a:pt x="2030506" y="457200"/>
                  <a:pt x="2030506" y="457200"/>
                </a:cubicBezTo>
                <a:cubicBezTo>
                  <a:pt x="2017059" y="448235"/>
                  <a:pt x="2004619" y="437533"/>
                  <a:pt x="1990164" y="430305"/>
                </a:cubicBezTo>
                <a:cubicBezTo>
                  <a:pt x="1967569" y="419007"/>
                  <a:pt x="1917576" y="409873"/>
                  <a:pt x="1896035" y="403411"/>
                </a:cubicBezTo>
                <a:cubicBezTo>
                  <a:pt x="1868882" y="395265"/>
                  <a:pt x="1842247" y="385482"/>
                  <a:pt x="1815353" y="376517"/>
                </a:cubicBezTo>
                <a:cubicBezTo>
                  <a:pt x="1801906" y="372035"/>
                  <a:pt x="1788763" y="366508"/>
                  <a:pt x="1775012" y="363070"/>
                </a:cubicBezTo>
                <a:cubicBezTo>
                  <a:pt x="1757082" y="358588"/>
                  <a:pt x="1738925" y="354934"/>
                  <a:pt x="1721223" y="349623"/>
                </a:cubicBezTo>
                <a:cubicBezTo>
                  <a:pt x="1694070" y="341477"/>
                  <a:pt x="1668043" y="329605"/>
                  <a:pt x="1640541" y="322729"/>
                </a:cubicBezTo>
                <a:cubicBezTo>
                  <a:pt x="1617717" y="317023"/>
                  <a:pt x="1569991" y="306552"/>
                  <a:pt x="1546412" y="295835"/>
                </a:cubicBezTo>
                <a:cubicBezTo>
                  <a:pt x="1509914" y="279245"/>
                  <a:pt x="1476869" y="254725"/>
                  <a:pt x="1438835" y="242047"/>
                </a:cubicBezTo>
                <a:cubicBezTo>
                  <a:pt x="1411941" y="233082"/>
                  <a:pt x="1383509" y="227831"/>
                  <a:pt x="1358153" y="215153"/>
                </a:cubicBezTo>
                <a:cubicBezTo>
                  <a:pt x="1340223" y="206188"/>
                  <a:pt x="1322976" y="195703"/>
                  <a:pt x="1304364" y="188258"/>
                </a:cubicBezTo>
                <a:cubicBezTo>
                  <a:pt x="1278043" y="177729"/>
                  <a:pt x="1249038" y="174042"/>
                  <a:pt x="1223682" y="161364"/>
                </a:cubicBezTo>
                <a:cubicBezTo>
                  <a:pt x="1176822" y="137934"/>
                  <a:pt x="1154166" y="124745"/>
                  <a:pt x="1102659" y="107576"/>
                </a:cubicBezTo>
                <a:cubicBezTo>
                  <a:pt x="1085126" y="101732"/>
                  <a:pt x="1066800" y="98611"/>
                  <a:pt x="1048870" y="94129"/>
                </a:cubicBezTo>
                <a:cubicBezTo>
                  <a:pt x="1030941" y="80682"/>
                  <a:pt x="1013442" y="66640"/>
                  <a:pt x="995082" y="53788"/>
                </a:cubicBezTo>
                <a:cubicBezTo>
                  <a:pt x="968602" y="35252"/>
                  <a:pt x="914400" y="0"/>
                  <a:pt x="914400" y="0"/>
                </a:cubicBezTo>
                <a:cubicBezTo>
                  <a:pt x="887506" y="8965"/>
                  <a:pt x="849442" y="3306"/>
                  <a:pt x="833717" y="26894"/>
                </a:cubicBezTo>
                <a:cubicBezTo>
                  <a:pt x="801263" y="75574"/>
                  <a:pt x="788894" y="60512"/>
                  <a:pt x="779929" y="67235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Oval 244"/>
          <p:cNvSpPr/>
          <p:nvPr/>
        </p:nvSpPr>
        <p:spPr>
          <a:xfrm>
            <a:off x="6876256" y="908720"/>
            <a:ext cx="1872208" cy="178836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6" name="Straight Connector 245"/>
          <p:cNvCxnSpPr>
            <a:stCxn id="170" idx="0"/>
          </p:cNvCxnSpPr>
          <p:nvPr/>
        </p:nvCxnSpPr>
        <p:spPr>
          <a:xfrm flipV="1">
            <a:off x="4560912" y="908720"/>
            <a:ext cx="2980928" cy="1026368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>
            <a:stCxn id="170" idx="4"/>
            <a:endCxn id="245" idx="4"/>
          </p:cNvCxnSpPr>
          <p:nvPr/>
        </p:nvCxnSpPr>
        <p:spPr>
          <a:xfrm>
            <a:off x="4560912" y="2087488"/>
            <a:ext cx="3251448" cy="609600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Oval 247"/>
          <p:cNvSpPr/>
          <p:nvPr/>
        </p:nvSpPr>
        <p:spPr>
          <a:xfrm>
            <a:off x="6300192" y="3429000"/>
            <a:ext cx="2808312" cy="280831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9" name="Straight Connector 248"/>
          <p:cNvCxnSpPr>
            <a:stCxn id="235" idx="0"/>
            <a:endCxn id="248" idx="1"/>
          </p:cNvCxnSpPr>
          <p:nvPr/>
        </p:nvCxnSpPr>
        <p:spPr>
          <a:xfrm flipV="1">
            <a:off x="5475312" y="3840268"/>
            <a:ext cx="1236148" cy="1147756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/>
          <p:cNvCxnSpPr/>
          <p:nvPr/>
        </p:nvCxnSpPr>
        <p:spPr>
          <a:xfrm>
            <a:off x="5445641" y="5153254"/>
            <a:ext cx="1558607" cy="868034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Connector 250"/>
          <p:cNvCxnSpPr/>
          <p:nvPr/>
        </p:nvCxnSpPr>
        <p:spPr>
          <a:xfrm>
            <a:off x="993304" y="1465312"/>
            <a:ext cx="0" cy="979076"/>
          </a:xfrm>
          <a:prstGeom prst="line">
            <a:avLst/>
          </a:prstGeom>
          <a:ln w="222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Oval 251"/>
          <p:cNvSpPr/>
          <p:nvPr/>
        </p:nvSpPr>
        <p:spPr>
          <a:xfrm>
            <a:off x="917104" y="1746920"/>
            <a:ext cx="152400" cy="1524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Oval 252"/>
          <p:cNvSpPr/>
          <p:nvPr/>
        </p:nvSpPr>
        <p:spPr>
          <a:xfrm>
            <a:off x="917104" y="2280320"/>
            <a:ext cx="152400" cy="152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4" name="TextBox 253"/>
          <p:cNvSpPr txBox="1"/>
          <p:nvPr/>
        </p:nvSpPr>
        <p:spPr>
          <a:xfrm>
            <a:off x="565720" y="2132856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k0</a:t>
            </a:r>
            <a:endParaRPr lang="en-US" dirty="0"/>
          </a:p>
        </p:txBody>
      </p:sp>
      <p:sp>
        <p:nvSpPr>
          <p:cNvPr id="255" name="TextBox 254"/>
          <p:cNvSpPr txBox="1"/>
          <p:nvPr/>
        </p:nvSpPr>
        <p:spPr>
          <a:xfrm>
            <a:off x="565720" y="1619508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k1</a:t>
            </a:r>
            <a:endParaRPr lang="en-US" dirty="0"/>
          </a:p>
        </p:txBody>
      </p:sp>
      <p:sp>
        <p:nvSpPr>
          <p:cNvPr id="256" name="TextBox 255"/>
          <p:cNvSpPr txBox="1"/>
          <p:nvPr/>
        </p:nvSpPr>
        <p:spPr>
          <a:xfrm>
            <a:off x="731694" y="1403484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257" name="Oval 256"/>
          <p:cNvSpPr/>
          <p:nvPr/>
        </p:nvSpPr>
        <p:spPr>
          <a:xfrm>
            <a:off x="251520" y="1392560"/>
            <a:ext cx="1296144" cy="13163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8" name="Straight Connector 257"/>
          <p:cNvCxnSpPr>
            <a:stCxn id="80" idx="0"/>
          </p:cNvCxnSpPr>
          <p:nvPr/>
        </p:nvCxnSpPr>
        <p:spPr>
          <a:xfrm flipH="1" flipV="1">
            <a:off x="1069504" y="1403484"/>
            <a:ext cx="1629544" cy="827276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/>
          <p:cNvCxnSpPr>
            <a:stCxn id="80" idx="5"/>
            <a:endCxn id="257" idx="4"/>
          </p:cNvCxnSpPr>
          <p:nvPr/>
        </p:nvCxnSpPr>
        <p:spPr>
          <a:xfrm flipH="1">
            <a:off x="899592" y="2360842"/>
            <a:ext cx="1853338" cy="348078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Freeform 259"/>
          <p:cNvSpPr/>
          <p:nvPr/>
        </p:nvSpPr>
        <p:spPr>
          <a:xfrm>
            <a:off x="2259106" y="1438835"/>
            <a:ext cx="2608729" cy="1896036"/>
          </a:xfrm>
          <a:custGeom>
            <a:avLst/>
            <a:gdLst>
              <a:gd name="connsiteX0" fmla="*/ 632012 w 2608729"/>
              <a:gd name="connsiteY0" fmla="*/ 161365 h 1896036"/>
              <a:gd name="connsiteX1" fmla="*/ 632012 w 2608729"/>
              <a:gd name="connsiteY1" fmla="*/ 161365 h 1896036"/>
              <a:gd name="connsiteX2" fmla="*/ 497541 w 2608729"/>
              <a:gd name="connsiteY2" fmla="*/ 201706 h 1896036"/>
              <a:gd name="connsiteX3" fmla="*/ 457200 w 2608729"/>
              <a:gd name="connsiteY3" fmla="*/ 228600 h 1896036"/>
              <a:gd name="connsiteX4" fmla="*/ 376518 w 2608729"/>
              <a:gd name="connsiteY4" fmla="*/ 255494 h 1896036"/>
              <a:gd name="connsiteX5" fmla="*/ 349623 w 2608729"/>
              <a:gd name="connsiteY5" fmla="*/ 282389 h 1896036"/>
              <a:gd name="connsiteX6" fmla="*/ 309282 w 2608729"/>
              <a:gd name="connsiteY6" fmla="*/ 295836 h 1896036"/>
              <a:gd name="connsiteX7" fmla="*/ 282388 w 2608729"/>
              <a:gd name="connsiteY7" fmla="*/ 336177 h 1896036"/>
              <a:gd name="connsiteX8" fmla="*/ 201706 w 2608729"/>
              <a:gd name="connsiteY8" fmla="*/ 416859 h 1896036"/>
              <a:gd name="connsiteX9" fmla="*/ 134470 w 2608729"/>
              <a:gd name="connsiteY9" fmla="*/ 524436 h 1896036"/>
              <a:gd name="connsiteX10" fmla="*/ 121023 w 2608729"/>
              <a:gd name="connsiteY10" fmla="*/ 578224 h 1896036"/>
              <a:gd name="connsiteX11" fmla="*/ 80682 w 2608729"/>
              <a:gd name="connsiteY11" fmla="*/ 685800 h 1896036"/>
              <a:gd name="connsiteX12" fmla="*/ 26894 w 2608729"/>
              <a:gd name="connsiteY12" fmla="*/ 793377 h 1896036"/>
              <a:gd name="connsiteX13" fmla="*/ 0 w 2608729"/>
              <a:gd name="connsiteY13" fmla="*/ 927847 h 1896036"/>
              <a:gd name="connsiteX14" fmla="*/ 13447 w 2608729"/>
              <a:gd name="connsiteY14" fmla="*/ 1250577 h 1896036"/>
              <a:gd name="connsiteX15" fmla="*/ 53788 w 2608729"/>
              <a:gd name="connsiteY15" fmla="*/ 1411941 h 1896036"/>
              <a:gd name="connsiteX16" fmla="*/ 80682 w 2608729"/>
              <a:gd name="connsiteY16" fmla="*/ 1438836 h 1896036"/>
              <a:gd name="connsiteX17" fmla="*/ 121023 w 2608729"/>
              <a:gd name="connsiteY17" fmla="*/ 1519518 h 1896036"/>
              <a:gd name="connsiteX18" fmla="*/ 134470 w 2608729"/>
              <a:gd name="connsiteY18" fmla="*/ 1559859 h 1896036"/>
              <a:gd name="connsiteX19" fmla="*/ 161365 w 2608729"/>
              <a:gd name="connsiteY19" fmla="*/ 1600200 h 1896036"/>
              <a:gd name="connsiteX20" fmla="*/ 215153 w 2608729"/>
              <a:gd name="connsiteY20" fmla="*/ 1694330 h 1896036"/>
              <a:gd name="connsiteX21" fmla="*/ 336176 w 2608729"/>
              <a:gd name="connsiteY21" fmla="*/ 1801906 h 1896036"/>
              <a:gd name="connsiteX22" fmla="*/ 376518 w 2608729"/>
              <a:gd name="connsiteY22" fmla="*/ 1842247 h 1896036"/>
              <a:gd name="connsiteX23" fmla="*/ 443753 w 2608729"/>
              <a:gd name="connsiteY23" fmla="*/ 1855694 h 1896036"/>
              <a:gd name="connsiteX24" fmla="*/ 537882 w 2608729"/>
              <a:gd name="connsiteY24" fmla="*/ 1882589 h 1896036"/>
              <a:gd name="connsiteX25" fmla="*/ 632012 w 2608729"/>
              <a:gd name="connsiteY25" fmla="*/ 1896036 h 1896036"/>
              <a:gd name="connsiteX26" fmla="*/ 1317812 w 2608729"/>
              <a:gd name="connsiteY26" fmla="*/ 1869141 h 1896036"/>
              <a:gd name="connsiteX27" fmla="*/ 2178423 w 2608729"/>
              <a:gd name="connsiteY27" fmla="*/ 1828800 h 1896036"/>
              <a:gd name="connsiteX28" fmla="*/ 2286000 w 2608729"/>
              <a:gd name="connsiteY28" fmla="*/ 1801906 h 1896036"/>
              <a:gd name="connsiteX29" fmla="*/ 2366682 w 2608729"/>
              <a:gd name="connsiteY29" fmla="*/ 1748118 h 1896036"/>
              <a:gd name="connsiteX30" fmla="*/ 2433918 w 2608729"/>
              <a:gd name="connsiteY30" fmla="*/ 1653989 h 1896036"/>
              <a:gd name="connsiteX31" fmla="*/ 2487706 w 2608729"/>
              <a:gd name="connsiteY31" fmla="*/ 1573306 h 1896036"/>
              <a:gd name="connsiteX32" fmla="*/ 2514600 w 2608729"/>
              <a:gd name="connsiteY32" fmla="*/ 1492624 h 1896036"/>
              <a:gd name="connsiteX33" fmla="*/ 2554941 w 2608729"/>
              <a:gd name="connsiteY33" fmla="*/ 1358153 h 1896036"/>
              <a:gd name="connsiteX34" fmla="*/ 2581835 w 2608729"/>
              <a:gd name="connsiteY34" fmla="*/ 1304365 h 1896036"/>
              <a:gd name="connsiteX35" fmla="*/ 2595282 w 2608729"/>
              <a:gd name="connsiteY35" fmla="*/ 1223683 h 1896036"/>
              <a:gd name="connsiteX36" fmla="*/ 2608729 w 2608729"/>
              <a:gd name="connsiteY36" fmla="*/ 1183341 h 1896036"/>
              <a:gd name="connsiteX37" fmla="*/ 2581835 w 2608729"/>
              <a:gd name="connsiteY37" fmla="*/ 995083 h 1896036"/>
              <a:gd name="connsiteX38" fmla="*/ 2501153 w 2608729"/>
              <a:gd name="connsiteY38" fmla="*/ 1035424 h 1896036"/>
              <a:gd name="connsiteX39" fmla="*/ 2420470 w 2608729"/>
              <a:gd name="connsiteY39" fmla="*/ 1116106 h 1896036"/>
              <a:gd name="connsiteX40" fmla="*/ 2380129 w 2608729"/>
              <a:gd name="connsiteY40" fmla="*/ 1143000 h 1896036"/>
              <a:gd name="connsiteX41" fmla="*/ 2286000 w 2608729"/>
              <a:gd name="connsiteY41" fmla="*/ 1210236 h 1896036"/>
              <a:gd name="connsiteX42" fmla="*/ 2218765 w 2608729"/>
              <a:gd name="connsiteY42" fmla="*/ 1250577 h 1896036"/>
              <a:gd name="connsiteX43" fmla="*/ 2138082 w 2608729"/>
              <a:gd name="connsiteY43" fmla="*/ 1317812 h 1896036"/>
              <a:gd name="connsiteX44" fmla="*/ 2084294 w 2608729"/>
              <a:gd name="connsiteY44" fmla="*/ 1331259 h 1896036"/>
              <a:gd name="connsiteX45" fmla="*/ 2043953 w 2608729"/>
              <a:gd name="connsiteY45" fmla="*/ 1358153 h 1896036"/>
              <a:gd name="connsiteX46" fmla="*/ 1842247 w 2608729"/>
              <a:gd name="connsiteY46" fmla="*/ 1358153 h 1896036"/>
              <a:gd name="connsiteX47" fmla="*/ 1801906 w 2608729"/>
              <a:gd name="connsiteY47" fmla="*/ 1344706 h 1896036"/>
              <a:gd name="connsiteX48" fmla="*/ 1653988 w 2608729"/>
              <a:gd name="connsiteY48" fmla="*/ 1183341 h 1896036"/>
              <a:gd name="connsiteX49" fmla="*/ 1613647 w 2608729"/>
              <a:gd name="connsiteY49" fmla="*/ 1102659 h 1896036"/>
              <a:gd name="connsiteX50" fmla="*/ 1559859 w 2608729"/>
              <a:gd name="connsiteY50" fmla="*/ 981636 h 1896036"/>
              <a:gd name="connsiteX51" fmla="*/ 1532965 w 2608729"/>
              <a:gd name="connsiteY51" fmla="*/ 887506 h 1896036"/>
              <a:gd name="connsiteX52" fmla="*/ 1506070 w 2608729"/>
              <a:gd name="connsiteY52" fmla="*/ 793377 h 1896036"/>
              <a:gd name="connsiteX53" fmla="*/ 1492623 w 2608729"/>
              <a:gd name="connsiteY53" fmla="*/ 699247 h 1896036"/>
              <a:gd name="connsiteX54" fmla="*/ 1465729 w 2608729"/>
              <a:gd name="connsiteY54" fmla="*/ 605118 h 1896036"/>
              <a:gd name="connsiteX55" fmla="*/ 1452282 w 2608729"/>
              <a:gd name="connsiteY55" fmla="*/ 551330 h 1896036"/>
              <a:gd name="connsiteX56" fmla="*/ 1411941 w 2608729"/>
              <a:gd name="connsiteY56" fmla="*/ 430306 h 1896036"/>
              <a:gd name="connsiteX57" fmla="*/ 1344706 w 2608729"/>
              <a:gd name="connsiteY57" fmla="*/ 188259 h 1896036"/>
              <a:gd name="connsiteX58" fmla="*/ 1264023 w 2608729"/>
              <a:gd name="connsiteY58" fmla="*/ 40341 h 1896036"/>
              <a:gd name="connsiteX59" fmla="*/ 1183341 w 2608729"/>
              <a:gd name="connsiteY59" fmla="*/ 0 h 1896036"/>
              <a:gd name="connsiteX60" fmla="*/ 1143000 w 2608729"/>
              <a:gd name="connsiteY60" fmla="*/ 13447 h 1896036"/>
              <a:gd name="connsiteX61" fmla="*/ 1021976 w 2608729"/>
              <a:gd name="connsiteY61" fmla="*/ 40341 h 1896036"/>
              <a:gd name="connsiteX62" fmla="*/ 941294 w 2608729"/>
              <a:gd name="connsiteY62" fmla="*/ 67236 h 1896036"/>
              <a:gd name="connsiteX63" fmla="*/ 860612 w 2608729"/>
              <a:gd name="connsiteY63" fmla="*/ 94130 h 1896036"/>
              <a:gd name="connsiteX64" fmla="*/ 739588 w 2608729"/>
              <a:gd name="connsiteY64" fmla="*/ 134471 h 1896036"/>
              <a:gd name="connsiteX65" fmla="*/ 645459 w 2608729"/>
              <a:gd name="connsiteY65" fmla="*/ 161365 h 1896036"/>
              <a:gd name="connsiteX66" fmla="*/ 632012 w 2608729"/>
              <a:gd name="connsiteY66" fmla="*/ 161365 h 1896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2608729" h="1896036">
                <a:moveTo>
                  <a:pt x="632012" y="161365"/>
                </a:moveTo>
                <a:lnTo>
                  <a:pt x="632012" y="161365"/>
                </a:lnTo>
                <a:cubicBezTo>
                  <a:pt x="587188" y="174812"/>
                  <a:pt x="541219" y="184907"/>
                  <a:pt x="497541" y="201706"/>
                </a:cubicBezTo>
                <a:cubicBezTo>
                  <a:pt x="482457" y="207508"/>
                  <a:pt x="471968" y="222036"/>
                  <a:pt x="457200" y="228600"/>
                </a:cubicBezTo>
                <a:cubicBezTo>
                  <a:pt x="431295" y="240114"/>
                  <a:pt x="376518" y="255494"/>
                  <a:pt x="376518" y="255494"/>
                </a:cubicBezTo>
                <a:cubicBezTo>
                  <a:pt x="367553" y="264459"/>
                  <a:pt x="360495" y="275866"/>
                  <a:pt x="349623" y="282389"/>
                </a:cubicBezTo>
                <a:cubicBezTo>
                  <a:pt x="337469" y="289682"/>
                  <a:pt x="320350" y="286981"/>
                  <a:pt x="309282" y="295836"/>
                </a:cubicBezTo>
                <a:cubicBezTo>
                  <a:pt x="296662" y="305932"/>
                  <a:pt x="293125" y="324098"/>
                  <a:pt x="282388" y="336177"/>
                </a:cubicBezTo>
                <a:cubicBezTo>
                  <a:pt x="257120" y="364604"/>
                  <a:pt x="222803" y="385213"/>
                  <a:pt x="201706" y="416859"/>
                </a:cubicBezTo>
                <a:cubicBezTo>
                  <a:pt x="142358" y="505881"/>
                  <a:pt x="162374" y="468631"/>
                  <a:pt x="134470" y="524436"/>
                </a:cubicBezTo>
                <a:lnTo>
                  <a:pt x="121023" y="578224"/>
                </a:lnTo>
                <a:lnTo>
                  <a:pt x="80682" y="685800"/>
                </a:lnTo>
                <a:cubicBezTo>
                  <a:pt x="62753" y="721659"/>
                  <a:pt x="42314" y="756369"/>
                  <a:pt x="26894" y="793377"/>
                </a:cubicBezTo>
                <a:cubicBezTo>
                  <a:pt x="15750" y="820124"/>
                  <a:pt x="3333" y="907852"/>
                  <a:pt x="0" y="927847"/>
                </a:cubicBezTo>
                <a:cubicBezTo>
                  <a:pt x="4482" y="1035424"/>
                  <a:pt x="6285" y="1143145"/>
                  <a:pt x="13447" y="1250577"/>
                </a:cubicBezTo>
                <a:cubicBezTo>
                  <a:pt x="15034" y="1274386"/>
                  <a:pt x="35449" y="1393601"/>
                  <a:pt x="53788" y="1411941"/>
                </a:cubicBezTo>
                <a:lnTo>
                  <a:pt x="80682" y="1438836"/>
                </a:lnTo>
                <a:cubicBezTo>
                  <a:pt x="114481" y="1540234"/>
                  <a:pt x="68888" y="1415248"/>
                  <a:pt x="121023" y="1519518"/>
                </a:cubicBezTo>
                <a:cubicBezTo>
                  <a:pt x="127362" y="1532196"/>
                  <a:pt x="128131" y="1547181"/>
                  <a:pt x="134470" y="1559859"/>
                </a:cubicBezTo>
                <a:cubicBezTo>
                  <a:pt x="141698" y="1574314"/>
                  <a:pt x="153347" y="1586168"/>
                  <a:pt x="161365" y="1600200"/>
                </a:cubicBezTo>
                <a:cubicBezTo>
                  <a:pt x="180847" y="1634293"/>
                  <a:pt x="188942" y="1664843"/>
                  <a:pt x="215153" y="1694330"/>
                </a:cubicBezTo>
                <a:cubicBezTo>
                  <a:pt x="364587" y="1862443"/>
                  <a:pt x="239831" y="1721619"/>
                  <a:pt x="336176" y="1801906"/>
                </a:cubicBezTo>
                <a:cubicBezTo>
                  <a:pt x="350785" y="1814080"/>
                  <a:pt x="359508" y="1833742"/>
                  <a:pt x="376518" y="1842247"/>
                </a:cubicBezTo>
                <a:cubicBezTo>
                  <a:pt x="396961" y="1852468"/>
                  <a:pt x="421580" y="1850151"/>
                  <a:pt x="443753" y="1855694"/>
                </a:cubicBezTo>
                <a:cubicBezTo>
                  <a:pt x="520553" y="1874894"/>
                  <a:pt x="445666" y="1865822"/>
                  <a:pt x="537882" y="1882589"/>
                </a:cubicBezTo>
                <a:cubicBezTo>
                  <a:pt x="569066" y="1888259"/>
                  <a:pt x="600635" y="1891554"/>
                  <a:pt x="632012" y="1896036"/>
                </a:cubicBezTo>
                <a:cubicBezTo>
                  <a:pt x="957612" y="1859858"/>
                  <a:pt x="631655" y="1892533"/>
                  <a:pt x="1317812" y="1869141"/>
                </a:cubicBezTo>
                <a:cubicBezTo>
                  <a:pt x="1711291" y="1855727"/>
                  <a:pt x="1850049" y="1847043"/>
                  <a:pt x="2178423" y="1828800"/>
                </a:cubicBezTo>
                <a:cubicBezTo>
                  <a:pt x="2197051" y="1825074"/>
                  <a:pt x="2262741" y="1814828"/>
                  <a:pt x="2286000" y="1801906"/>
                </a:cubicBezTo>
                <a:cubicBezTo>
                  <a:pt x="2314255" y="1786209"/>
                  <a:pt x="2366682" y="1748118"/>
                  <a:pt x="2366682" y="1748118"/>
                </a:cubicBezTo>
                <a:cubicBezTo>
                  <a:pt x="2454130" y="1616946"/>
                  <a:pt x="2317145" y="1820807"/>
                  <a:pt x="2433918" y="1653989"/>
                </a:cubicBezTo>
                <a:cubicBezTo>
                  <a:pt x="2452454" y="1627509"/>
                  <a:pt x="2477485" y="1603970"/>
                  <a:pt x="2487706" y="1573306"/>
                </a:cubicBezTo>
                <a:cubicBezTo>
                  <a:pt x="2496671" y="1546412"/>
                  <a:pt x="2507724" y="1520126"/>
                  <a:pt x="2514600" y="1492624"/>
                </a:cubicBezTo>
                <a:cubicBezTo>
                  <a:pt x="2524251" y="1454020"/>
                  <a:pt x="2538573" y="1390890"/>
                  <a:pt x="2554941" y="1358153"/>
                </a:cubicBezTo>
                <a:lnTo>
                  <a:pt x="2581835" y="1304365"/>
                </a:lnTo>
                <a:cubicBezTo>
                  <a:pt x="2586317" y="1277471"/>
                  <a:pt x="2589367" y="1250299"/>
                  <a:pt x="2595282" y="1223683"/>
                </a:cubicBezTo>
                <a:cubicBezTo>
                  <a:pt x="2598357" y="1209846"/>
                  <a:pt x="2608729" y="1197516"/>
                  <a:pt x="2608729" y="1183341"/>
                </a:cubicBezTo>
                <a:cubicBezTo>
                  <a:pt x="2608729" y="1065499"/>
                  <a:pt x="2606721" y="1069741"/>
                  <a:pt x="2581835" y="995083"/>
                </a:cubicBezTo>
                <a:cubicBezTo>
                  <a:pt x="2544452" y="1007544"/>
                  <a:pt x="2532434" y="1007619"/>
                  <a:pt x="2501153" y="1035424"/>
                </a:cubicBezTo>
                <a:cubicBezTo>
                  <a:pt x="2472726" y="1060692"/>
                  <a:pt x="2452116" y="1095008"/>
                  <a:pt x="2420470" y="1116106"/>
                </a:cubicBezTo>
                <a:cubicBezTo>
                  <a:pt x="2407023" y="1125071"/>
                  <a:pt x="2393280" y="1133606"/>
                  <a:pt x="2380129" y="1143000"/>
                </a:cubicBezTo>
                <a:cubicBezTo>
                  <a:pt x="2324914" y="1182439"/>
                  <a:pt x="2336694" y="1178552"/>
                  <a:pt x="2286000" y="1210236"/>
                </a:cubicBezTo>
                <a:cubicBezTo>
                  <a:pt x="2263837" y="1224088"/>
                  <a:pt x="2240033" y="1235386"/>
                  <a:pt x="2218765" y="1250577"/>
                </a:cubicBezTo>
                <a:cubicBezTo>
                  <a:pt x="2161230" y="1291673"/>
                  <a:pt x="2228161" y="1272772"/>
                  <a:pt x="2138082" y="1317812"/>
                </a:cubicBezTo>
                <a:cubicBezTo>
                  <a:pt x="2121552" y="1326077"/>
                  <a:pt x="2102223" y="1326777"/>
                  <a:pt x="2084294" y="1331259"/>
                </a:cubicBezTo>
                <a:cubicBezTo>
                  <a:pt x="2070847" y="1340224"/>
                  <a:pt x="2059285" y="1353042"/>
                  <a:pt x="2043953" y="1358153"/>
                </a:cubicBezTo>
                <a:cubicBezTo>
                  <a:pt x="1968503" y="1383303"/>
                  <a:pt x="1922976" y="1367123"/>
                  <a:pt x="1842247" y="1358153"/>
                </a:cubicBezTo>
                <a:cubicBezTo>
                  <a:pt x="1828800" y="1353671"/>
                  <a:pt x="1812974" y="1353561"/>
                  <a:pt x="1801906" y="1344706"/>
                </a:cubicBezTo>
                <a:cubicBezTo>
                  <a:pt x="1738333" y="1293848"/>
                  <a:pt x="1702604" y="1244112"/>
                  <a:pt x="1653988" y="1183341"/>
                </a:cubicBezTo>
                <a:cubicBezTo>
                  <a:pt x="1604947" y="1036218"/>
                  <a:pt x="1683160" y="1259063"/>
                  <a:pt x="1613647" y="1102659"/>
                </a:cubicBezTo>
                <a:cubicBezTo>
                  <a:pt x="1549638" y="958638"/>
                  <a:pt x="1620724" y="1072933"/>
                  <a:pt x="1559859" y="981636"/>
                </a:cubicBezTo>
                <a:cubicBezTo>
                  <a:pt x="1527616" y="884903"/>
                  <a:pt x="1566737" y="1005709"/>
                  <a:pt x="1532965" y="887506"/>
                </a:cubicBezTo>
                <a:cubicBezTo>
                  <a:pt x="1518565" y="837107"/>
                  <a:pt x="1516578" y="851170"/>
                  <a:pt x="1506070" y="793377"/>
                </a:cubicBezTo>
                <a:cubicBezTo>
                  <a:pt x="1500400" y="762193"/>
                  <a:pt x="1498293" y="730431"/>
                  <a:pt x="1492623" y="699247"/>
                </a:cubicBezTo>
                <a:cubicBezTo>
                  <a:pt x="1482114" y="641446"/>
                  <a:pt x="1480130" y="655523"/>
                  <a:pt x="1465729" y="605118"/>
                </a:cubicBezTo>
                <a:cubicBezTo>
                  <a:pt x="1460652" y="587348"/>
                  <a:pt x="1457717" y="568994"/>
                  <a:pt x="1452282" y="551330"/>
                </a:cubicBezTo>
                <a:cubicBezTo>
                  <a:pt x="1439777" y="510687"/>
                  <a:pt x="1411941" y="430306"/>
                  <a:pt x="1411941" y="430306"/>
                </a:cubicBezTo>
                <a:cubicBezTo>
                  <a:pt x="1392506" y="274827"/>
                  <a:pt x="1411915" y="356282"/>
                  <a:pt x="1344706" y="188259"/>
                </a:cubicBezTo>
                <a:cubicBezTo>
                  <a:pt x="1328611" y="148021"/>
                  <a:pt x="1300666" y="64770"/>
                  <a:pt x="1264023" y="40341"/>
                </a:cubicBezTo>
                <a:cubicBezTo>
                  <a:pt x="1211888" y="5584"/>
                  <a:pt x="1239014" y="18558"/>
                  <a:pt x="1183341" y="0"/>
                </a:cubicBezTo>
                <a:cubicBezTo>
                  <a:pt x="1169894" y="4482"/>
                  <a:pt x="1156751" y="10009"/>
                  <a:pt x="1143000" y="13447"/>
                </a:cubicBezTo>
                <a:cubicBezTo>
                  <a:pt x="1066243" y="32636"/>
                  <a:pt x="1090984" y="19638"/>
                  <a:pt x="1021976" y="40341"/>
                </a:cubicBezTo>
                <a:cubicBezTo>
                  <a:pt x="994823" y="48487"/>
                  <a:pt x="968188" y="58271"/>
                  <a:pt x="941294" y="67236"/>
                </a:cubicBezTo>
                <a:lnTo>
                  <a:pt x="860612" y="94130"/>
                </a:lnTo>
                <a:lnTo>
                  <a:pt x="739588" y="134471"/>
                </a:lnTo>
                <a:cubicBezTo>
                  <a:pt x="707614" y="145129"/>
                  <a:pt x="679229" y="155737"/>
                  <a:pt x="645459" y="161365"/>
                </a:cubicBezTo>
                <a:cubicBezTo>
                  <a:pt x="636616" y="162839"/>
                  <a:pt x="634253" y="161365"/>
                  <a:pt x="632012" y="161365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Freeform 260"/>
          <p:cNvSpPr/>
          <p:nvPr/>
        </p:nvSpPr>
        <p:spPr>
          <a:xfrm>
            <a:off x="2514600" y="3119718"/>
            <a:ext cx="3151493" cy="2541494"/>
          </a:xfrm>
          <a:custGeom>
            <a:avLst/>
            <a:gdLst>
              <a:gd name="connsiteX0" fmla="*/ 1546412 w 3151493"/>
              <a:gd name="connsiteY0" fmla="*/ 376517 h 2541494"/>
              <a:gd name="connsiteX1" fmla="*/ 1546412 w 3151493"/>
              <a:gd name="connsiteY1" fmla="*/ 376517 h 2541494"/>
              <a:gd name="connsiteX2" fmla="*/ 1452282 w 3151493"/>
              <a:gd name="connsiteY2" fmla="*/ 443753 h 2541494"/>
              <a:gd name="connsiteX3" fmla="*/ 1358153 w 3151493"/>
              <a:gd name="connsiteY3" fmla="*/ 605117 h 2541494"/>
              <a:gd name="connsiteX4" fmla="*/ 1344706 w 3151493"/>
              <a:gd name="connsiteY4" fmla="*/ 658906 h 2541494"/>
              <a:gd name="connsiteX5" fmla="*/ 1317812 w 3151493"/>
              <a:gd name="connsiteY5" fmla="*/ 712694 h 2541494"/>
              <a:gd name="connsiteX6" fmla="*/ 1277471 w 3151493"/>
              <a:gd name="connsiteY6" fmla="*/ 806823 h 2541494"/>
              <a:gd name="connsiteX7" fmla="*/ 1264024 w 3151493"/>
              <a:gd name="connsiteY7" fmla="*/ 860611 h 2541494"/>
              <a:gd name="connsiteX8" fmla="*/ 1210235 w 3151493"/>
              <a:gd name="connsiteY8" fmla="*/ 968188 h 2541494"/>
              <a:gd name="connsiteX9" fmla="*/ 1196788 w 3151493"/>
              <a:gd name="connsiteY9" fmla="*/ 1008529 h 2541494"/>
              <a:gd name="connsiteX10" fmla="*/ 1143000 w 3151493"/>
              <a:gd name="connsiteY10" fmla="*/ 1102658 h 2541494"/>
              <a:gd name="connsiteX11" fmla="*/ 1102659 w 3151493"/>
              <a:gd name="connsiteY11" fmla="*/ 1156447 h 2541494"/>
              <a:gd name="connsiteX12" fmla="*/ 1048871 w 3151493"/>
              <a:gd name="connsiteY12" fmla="*/ 1196788 h 2541494"/>
              <a:gd name="connsiteX13" fmla="*/ 1021976 w 3151493"/>
              <a:gd name="connsiteY13" fmla="*/ 1223682 h 2541494"/>
              <a:gd name="connsiteX14" fmla="*/ 887506 w 3151493"/>
              <a:gd name="connsiteY14" fmla="*/ 1277470 h 2541494"/>
              <a:gd name="connsiteX15" fmla="*/ 779929 w 3151493"/>
              <a:gd name="connsiteY15" fmla="*/ 1317811 h 2541494"/>
              <a:gd name="connsiteX16" fmla="*/ 699247 w 3151493"/>
              <a:gd name="connsiteY16" fmla="*/ 1331258 h 2541494"/>
              <a:gd name="connsiteX17" fmla="*/ 632012 w 3151493"/>
              <a:gd name="connsiteY17" fmla="*/ 1344706 h 2541494"/>
              <a:gd name="connsiteX18" fmla="*/ 201706 w 3151493"/>
              <a:gd name="connsiteY18" fmla="*/ 1358153 h 2541494"/>
              <a:gd name="connsiteX19" fmla="*/ 161365 w 3151493"/>
              <a:gd name="connsiteY19" fmla="*/ 1371600 h 2541494"/>
              <a:gd name="connsiteX20" fmla="*/ 121024 w 3151493"/>
              <a:gd name="connsiteY20" fmla="*/ 1425388 h 2541494"/>
              <a:gd name="connsiteX21" fmla="*/ 94129 w 3151493"/>
              <a:gd name="connsiteY21" fmla="*/ 1452282 h 2541494"/>
              <a:gd name="connsiteX22" fmla="*/ 67235 w 3151493"/>
              <a:gd name="connsiteY22" fmla="*/ 1532964 h 2541494"/>
              <a:gd name="connsiteX23" fmla="*/ 53788 w 3151493"/>
              <a:gd name="connsiteY23" fmla="*/ 1573306 h 2541494"/>
              <a:gd name="connsiteX24" fmla="*/ 26894 w 3151493"/>
              <a:gd name="connsiteY24" fmla="*/ 1627094 h 2541494"/>
              <a:gd name="connsiteX25" fmla="*/ 13447 w 3151493"/>
              <a:gd name="connsiteY25" fmla="*/ 1707776 h 2541494"/>
              <a:gd name="connsiteX26" fmla="*/ 0 w 3151493"/>
              <a:gd name="connsiteY26" fmla="*/ 1775011 h 2541494"/>
              <a:gd name="connsiteX27" fmla="*/ 26894 w 3151493"/>
              <a:gd name="connsiteY27" fmla="*/ 2084294 h 2541494"/>
              <a:gd name="connsiteX28" fmla="*/ 67235 w 3151493"/>
              <a:gd name="connsiteY28" fmla="*/ 2191870 h 2541494"/>
              <a:gd name="connsiteX29" fmla="*/ 107576 w 3151493"/>
              <a:gd name="connsiteY29" fmla="*/ 2286000 h 2541494"/>
              <a:gd name="connsiteX30" fmla="*/ 134471 w 3151493"/>
              <a:gd name="connsiteY30" fmla="*/ 2312894 h 2541494"/>
              <a:gd name="connsiteX31" fmla="*/ 228600 w 3151493"/>
              <a:gd name="connsiteY31" fmla="*/ 2393576 h 2541494"/>
              <a:gd name="connsiteX32" fmla="*/ 282388 w 3151493"/>
              <a:gd name="connsiteY32" fmla="*/ 2433917 h 2541494"/>
              <a:gd name="connsiteX33" fmla="*/ 322729 w 3151493"/>
              <a:gd name="connsiteY33" fmla="*/ 2447364 h 2541494"/>
              <a:gd name="connsiteX34" fmla="*/ 389965 w 3151493"/>
              <a:gd name="connsiteY34" fmla="*/ 2487706 h 2541494"/>
              <a:gd name="connsiteX35" fmla="*/ 470647 w 3151493"/>
              <a:gd name="connsiteY35" fmla="*/ 2514600 h 2541494"/>
              <a:gd name="connsiteX36" fmla="*/ 645459 w 3151493"/>
              <a:gd name="connsiteY36" fmla="*/ 2541494 h 2541494"/>
              <a:gd name="connsiteX37" fmla="*/ 1102659 w 3151493"/>
              <a:gd name="connsiteY37" fmla="*/ 2528047 h 2541494"/>
              <a:gd name="connsiteX38" fmla="*/ 1264024 w 3151493"/>
              <a:gd name="connsiteY38" fmla="*/ 2501153 h 2541494"/>
              <a:gd name="connsiteX39" fmla="*/ 1546412 w 3151493"/>
              <a:gd name="connsiteY39" fmla="*/ 2460811 h 2541494"/>
              <a:gd name="connsiteX40" fmla="*/ 1640541 w 3151493"/>
              <a:gd name="connsiteY40" fmla="*/ 2447364 h 2541494"/>
              <a:gd name="connsiteX41" fmla="*/ 1721224 w 3151493"/>
              <a:gd name="connsiteY41" fmla="*/ 2433917 h 2541494"/>
              <a:gd name="connsiteX42" fmla="*/ 2003612 w 3151493"/>
              <a:gd name="connsiteY42" fmla="*/ 2407023 h 2541494"/>
              <a:gd name="connsiteX43" fmla="*/ 2380129 w 3151493"/>
              <a:gd name="connsiteY43" fmla="*/ 2393576 h 2541494"/>
              <a:gd name="connsiteX44" fmla="*/ 2796988 w 3151493"/>
              <a:gd name="connsiteY44" fmla="*/ 2366682 h 2541494"/>
              <a:gd name="connsiteX45" fmla="*/ 2931459 w 3151493"/>
              <a:gd name="connsiteY45" fmla="*/ 2353235 h 2541494"/>
              <a:gd name="connsiteX46" fmla="*/ 3052482 w 3151493"/>
              <a:gd name="connsiteY46" fmla="*/ 2326341 h 2541494"/>
              <a:gd name="connsiteX47" fmla="*/ 3133165 w 3151493"/>
              <a:gd name="connsiteY47" fmla="*/ 2272553 h 2541494"/>
              <a:gd name="connsiteX48" fmla="*/ 3133165 w 3151493"/>
              <a:gd name="connsiteY48" fmla="*/ 2003611 h 2541494"/>
              <a:gd name="connsiteX49" fmla="*/ 3119718 w 3151493"/>
              <a:gd name="connsiteY49" fmla="*/ 1896035 h 2541494"/>
              <a:gd name="connsiteX50" fmla="*/ 3079376 w 3151493"/>
              <a:gd name="connsiteY50" fmla="*/ 1640541 h 2541494"/>
              <a:gd name="connsiteX51" fmla="*/ 3065929 w 3151493"/>
              <a:gd name="connsiteY51" fmla="*/ 1586753 h 2541494"/>
              <a:gd name="connsiteX52" fmla="*/ 3039035 w 3151493"/>
              <a:gd name="connsiteY52" fmla="*/ 1519517 h 2541494"/>
              <a:gd name="connsiteX53" fmla="*/ 2998694 w 3151493"/>
              <a:gd name="connsiteY53" fmla="*/ 1398494 h 2541494"/>
              <a:gd name="connsiteX54" fmla="*/ 2985247 w 3151493"/>
              <a:gd name="connsiteY54" fmla="*/ 1317811 h 2541494"/>
              <a:gd name="connsiteX55" fmla="*/ 2958353 w 3151493"/>
              <a:gd name="connsiteY55" fmla="*/ 1210235 h 2541494"/>
              <a:gd name="connsiteX56" fmla="*/ 2931459 w 3151493"/>
              <a:gd name="connsiteY56" fmla="*/ 995082 h 2541494"/>
              <a:gd name="connsiteX57" fmla="*/ 2891118 w 3151493"/>
              <a:gd name="connsiteY57" fmla="*/ 806823 h 2541494"/>
              <a:gd name="connsiteX58" fmla="*/ 2864224 w 3151493"/>
              <a:gd name="connsiteY58" fmla="*/ 726141 h 2541494"/>
              <a:gd name="connsiteX59" fmla="*/ 2837329 w 3151493"/>
              <a:gd name="connsiteY59" fmla="*/ 699247 h 2541494"/>
              <a:gd name="connsiteX60" fmla="*/ 2796988 w 3151493"/>
              <a:gd name="connsiteY60" fmla="*/ 605117 h 2541494"/>
              <a:gd name="connsiteX61" fmla="*/ 2770094 w 3151493"/>
              <a:gd name="connsiteY61" fmla="*/ 564776 h 2541494"/>
              <a:gd name="connsiteX62" fmla="*/ 2689412 w 3151493"/>
              <a:gd name="connsiteY62" fmla="*/ 537882 h 2541494"/>
              <a:gd name="connsiteX63" fmla="*/ 2635624 w 3151493"/>
              <a:gd name="connsiteY63" fmla="*/ 510988 h 2541494"/>
              <a:gd name="connsiteX64" fmla="*/ 2568388 w 3151493"/>
              <a:gd name="connsiteY64" fmla="*/ 470647 h 2541494"/>
              <a:gd name="connsiteX65" fmla="*/ 2528047 w 3151493"/>
              <a:gd name="connsiteY65" fmla="*/ 416858 h 2541494"/>
              <a:gd name="connsiteX66" fmla="*/ 2447365 w 3151493"/>
              <a:gd name="connsiteY66" fmla="*/ 363070 h 2541494"/>
              <a:gd name="connsiteX67" fmla="*/ 2366682 w 3151493"/>
              <a:gd name="connsiteY67" fmla="*/ 309282 h 2541494"/>
              <a:gd name="connsiteX68" fmla="*/ 2312894 w 3151493"/>
              <a:gd name="connsiteY68" fmla="*/ 282388 h 2541494"/>
              <a:gd name="connsiteX69" fmla="*/ 2232212 w 3151493"/>
              <a:gd name="connsiteY69" fmla="*/ 228600 h 2541494"/>
              <a:gd name="connsiteX70" fmla="*/ 2191871 w 3151493"/>
              <a:gd name="connsiteY70" fmla="*/ 201706 h 2541494"/>
              <a:gd name="connsiteX71" fmla="*/ 2151529 w 3151493"/>
              <a:gd name="connsiteY71" fmla="*/ 174811 h 2541494"/>
              <a:gd name="connsiteX72" fmla="*/ 2057400 w 3151493"/>
              <a:gd name="connsiteY72" fmla="*/ 134470 h 2541494"/>
              <a:gd name="connsiteX73" fmla="*/ 1976718 w 3151493"/>
              <a:gd name="connsiteY73" fmla="*/ 80682 h 2541494"/>
              <a:gd name="connsiteX74" fmla="*/ 1936376 w 3151493"/>
              <a:gd name="connsiteY74" fmla="*/ 53788 h 2541494"/>
              <a:gd name="connsiteX75" fmla="*/ 1896035 w 3151493"/>
              <a:gd name="connsiteY75" fmla="*/ 40341 h 2541494"/>
              <a:gd name="connsiteX76" fmla="*/ 1815353 w 3151493"/>
              <a:gd name="connsiteY76" fmla="*/ 0 h 2541494"/>
              <a:gd name="connsiteX77" fmla="*/ 1667435 w 3151493"/>
              <a:gd name="connsiteY77" fmla="*/ 26894 h 2541494"/>
              <a:gd name="connsiteX78" fmla="*/ 1573306 w 3151493"/>
              <a:gd name="connsiteY78" fmla="*/ 53788 h 2541494"/>
              <a:gd name="connsiteX79" fmla="*/ 1506071 w 3151493"/>
              <a:gd name="connsiteY79" fmla="*/ 174811 h 2541494"/>
              <a:gd name="connsiteX80" fmla="*/ 1519518 w 3151493"/>
              <a:gd name="connsiteY80" fmla="*/ 255494 h 2541494"/>
              <a:gd name="connsiteX81" fmla="*/ 1532965 w 3151493"/>
              <a:gd name="connsiteY81" fmla="*/ 295835 h 2541494"/>
              <a:gd name="connsiteX82" fmla="*/ 1492624 w 3151493"/>
              <a:gd name="connsiteY82" fmla="*/ 389964 h 2541494"/>
              <a:gd name="connsiteX83" fmla="*/ 1546412 w 3151493"/>
              <a:gd name="connsiteY83" fmla="*/ 376517 h 2541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</a:cxnLst>
            <a:rect l="l" t="t" r="r" b="b"/>
            <a:pathLst>
              <a:path w="3151493" h="2541494">
                <a:moveTo>
                  <a:pt x="1546412" y="376517"/>
                </a:moveTo>
                <a:lnTo>
                  <a:pt x="1546412" y="376517"/>
                </a:lnTo>
                <a:cubicBezTo>
                  <a:pt x="1515035" y="398929"/>
                  <a:pt x="1478519" y="415497"/>
                  <a:pt x="1452282" y="443753"/>
                </a:cubicBezTo>
                <a:cubicBezTo>
                  <a:pt x="1399511" y="500583"/>
                  <a:pt x="1376473" y="540995"/>
                  <a:pt x="1358153" y="605117"/>
                </a:cubicBezTo>
                <a:cubicBezTo>
                  <a:pt x="1353076" y="622887"/>
                  <a:pt x="1351195" y="641601"/>
                  <a:pt x="1344706" y="658906"/>
                </a:cubicBezTo>
                <a:cubicBezTo>
                  <a:pt x="1337668" y="677675"/>
                  <a:pt x="1324850" y="693925"/>
                  <a:pt x="1317812" y="712694"/>
                </a:cubicBezTo>
                <a:cubicBezTo>
                  <a:pt x="1280598" y="811932"/>
                  <a:pt x="1331973" y="725070"/>
                  <a:pt x="1277471" y="806823"/>
                </a:cubicBezTo>
                <a:cubicBezTo>
                  <a:pt x="1272989" y="824752"/>
                  <a:pt x="1271132" y="843552"/>
                  <a:pt x="1264024" y="860611"/>
                </a:cubicBezTo>
                <a:cubicBezTo>
                  <a:pt x="1248604" y="897619"/>
                  <a:pt x="1222913" y="930154"/>
                  <a:pt x="1210235" y="968188"/>
                </a:cubicBezTo>
                <a:cubicBezTo>
                  <a:pt x="1205753" y="981635"/>
                  <a:pt x="1202372" y="995501"/>
                  <a:pt x="1196788" y="1008529"/>
                </a:cubicBezTo>
                <a:cubicBezTo>
                  <a:pt x="1179904" y="1047925"/>
                  <a:pt x="1167116" y="1068895"/>
                  <a:pt x="1143000" y="1102658"/>
                </a:cubicBezTo>
                <a:cubicBezTo>
                  <a:pt x="1129973" y="1120895"/>
                  <a:pt x="1118507" y="1140599"/>
                  <a:pt x="1102659" y="1156447"/>
                </a:cubicBezTo>
                <a:cubicBezTo>
                  <a:pt x="1086812" y="1172295"/>
                  <a:pt x="1066088" y="1182441"/>
                  <a:pt x="1048871" y="1196788"/>
                </a:cubicBezTo>
                <a:cubicBezTo>
                  <a:pt x="1039131" y="1204904"/>
                  <a:pt x="1033316" y="1218012"/>
                  <a:pt x="1021976" y="1223682"/>
                </a:cubicBezTo>
                <a:cubicBezTo>
                  <a:pt x="978796" y="1245272"/>
                  <a:pt x="932329" y="1259541"/>
                  <a:pt x="887506" y="1277470"/>
                </a:cubicBezTo>
                <a:cubicBezTo>
                  <a:pt x="874414" y="1282707"/>
                  <a:pt x="803647" y="1312540"/>
                  <a:pt x="779929" y="1317811"/>
                </a:cubicBezTo>
                <a:cubicBezTo>
                  <a:pt x="753313" y="1323726"/>
                  <a:pt x="726072" y="1326381"/>
                  <a:pt x="699247" y="1331258"/>
                </a:cubicBezTo>
                <a:cubicBezTo>
                  <a:pt x="676760" y="1335347"/>
                  <a:pt x="654834" y="1343472"/>
                  <a:pt x="632012" y="1344706"/>
                </a:cubicBezTo>
                <a:cubicBezTo>
                  <a:pt x="488716" y="1352452"/>
                  <a:pt x="345141" y="1353671"/>
                  <a:pt x="201706" y="1358153"/>
                </a:cubicBezTo>
                <a:cubicBezTo>
                  <a:pt x="188259" y="1362635"/>
                  <a:pt x="172254" y="1362526"/>
                  <a:pt x="161365" y="1371600"/>
                </a:cubicBezTo>
                <a:cubicBezTo>
                  <a:pt x="144148" y="1385948"/>
                  <a:pt x="135372" y="1408171"/>
                  <a:pt x="121024" y="1425388"/>
                </a:cubicBezTo>
                <a:cubicBezTo>
                  <a:pt x="112908" y="1435128"/>
                  <a:pt x="103094" y="1443317"/>
                  <a:pt x="94129" y="1452282"/>
                </a:cubicBezTo>
                <a:lnTo>
                  <a:pt x="67235" y="1532964"/>
                </a:lnTo>
                <a:cubicBezTo>
                  <a:pt x="62753" y="1546411"/>
                  <a:pt x="60127" y="1560628"/>
                  <a:pt x="53788" y="1573306"/>
                </a:cubicBezTo>
                <a:lnTo>
                  <a:pt x="26894" y="1627094"/>
                </a:lnTo>
                <a:cubicBezTo>
                  <a:pt x="22412" y="1653988"/>
                  <a:pt x="18324" y="1680951"/>
                  <a:pt x="13447" y="1707776"/>
                </a:cubicBezTo>
                <a:cubicBezTo>
                  <a:pt x="9358" y="1730263"/>
                  <a:pt x="0" y="1752155"/>
                  <a:pt x="0" y="1775011"/>
                </a:cubicBezTo>
                <a:cubicBezTo>
                  <a:pt x="0" y="1877445"/>
                  <a:pt x="1762" y="1983764"/>
                  <a:pt x="26894" y="2084294"/>
                </a:cubicBezTo>
                <a:cubicBezTo>
                  <a:pt x="34524" y="2114816"/>
                  <a:pt x="57981" y="2167193"/>
                  <a:pt x="67235" y="2191870"/>
                </a:cubicBezTo>
                <a:cubicBezTo>
                  <a:pt x="82602" y="2232850"/>
                  <a:pt x="80592" y="2245524"/>
                  <a:pt x="107576" y="2286000"/>
                </a:cubicBezTo>
                <a:cubicBezTo>
                  <a:pt x="114609" y="2296549"/>
                  <a:pt x="124995" y="2304471"/>
                  <a:pt x="134471" y="2312894"/>
                </a:cubicBezTo>
                <a:cubicBezTo>
                  <a:pt x="165358" y="2340349"/>
                  <a:pt x="196616" y="2367407"/>
                  <a:pt x="228600" y="2393576"/>
                </a:cubicBezTo>
                <a:cubicBezTo>
                  <a:pt x="245946" y="2407768"/>
                  <a:pt x="262929" y="2422798"/>
                  <a:pt x="282388" y="2433917"/>
                </a:cubicBezTo>
                <a:cubicBezTo>
                  <a:pt x="294695" y="2440949"/>
                  <a:pt x="310051" y="2441025"/>
                  <a:pt x="322729" y="2447364"/>
                </a:cubicBezTo>
                <a:cubicBezTo>
                  <a:pt x="346106" y="2459053"/>
                  <a:pt x="366171" y="2476890"/>
                  <a:pt x="389965" y="2487706"/>
                </a:cubicBezTo>
                <a:cubicBezTo>
                  <a:pt x="415773" y="2499437"/>
                  <a:pt x="443753" y="2505635"/>
                  <a:pt x="470647" y="2514600"/>
                </a:cubicBezTo>
                <a:cubicBezTo>
                  <a:pt x="553724" y="2542292"/>
                  <a:pt x="496884" y="2526637"/>
                  <a:pt x="645459" y="2541494"/>
                </a:cubicBezTo>
                <a:cubicBezTo>
                  <a:pt x="797859" y="2537012"/>
                  <a:pt x="950516" y="2537969"/>
                  <a:pt x="1102659" y="2528047"/>
                </a:cubicBezTo>
                <a:cubicBezTo>
                  <a:pt x="1157074" y="2524498"/>
                  <a:pt x="1210042" y="2508865"/>
                  <a:pt x="1264024" y="2501153"/>
                </a:cubicBezTo>
                <a:lnTo>
                  <a:pt x="1546412" y="2460811"/>
                </a:lnTo>
                <a:cubicBezTo>
                  <a:pt x="1577788" y="2456329"/>
                  <a:pt x="1609277" y="2452575"/>
                  <a:pt x="1640541" y="2447364"/>
                </a:cubicBezTo>
                <a:cubicBezTo>
                  <a:pt x="1667435" y="2442882"/>
                  <a:pt x="1694198" y="2437520"/>
                  <a:pt x="1721224" y="2433917"/>
                </a:cubicBezTo>
                <a:cubicBezTo>
                  <a:pt x="1788609" y="2424932"/>
                  <a:pt x="1944460" y="2409981"/>
                  <a:pt x="2003612" y="2407023"/>
                </a:cubicBezTo>
                <a:cubicBezTo>
                  <a:pt x="2129041" y="2400752"/>
                  <a:pt x="2254662" y="2399031"/>
                  <a:pt x="2380129" y="2393576"/>
                </a:cubicBezTo>
                <a:cubicBezTo>
                  <a:pt x="2515599" y="2387686"/>
                  <a:pt x="2660892" y="2378516"/>
                  <a:pt x="2796988" y="2366682"/>
                </a:cubicBezTo>
                <a:cubicBezTo>
                  <a:pt x="2841866" y="2362780"/>
                  <a:pt x="2886760" y="2358822"/>
                  <a:pt x="2931459" y="2353235"/>
                </a:cubicBezTo>
                <a:cubicBezTo>
                  <a:pt x="2951232" y="2350763"/>
                  <a:pt x="3025209" y="2341493"/>
                  <a:pt x="3052482" y="2326341"/>
                </a:cubicBezTo>
                <a:cubicBezTo>
                  <a:pt x="3080737" y="2310644"/>
                  <a:pt x="3133165" y="2272553"/>
                  <a:pt x="3133165" y="2272553"/>
                </a:cubicBezTo>
                <a:cubicBezTo>
                  <a:pt x="3163101" y="2152807"/>
                  <a:pt x="3151415" y="2222609"/>
                  <a:pt x="3133165" y="2003611"/>
                </a:cubicBezTo>
                <a:cubicBezTo>
                  <a:pt x="3130164" y="1967598"/>
                  <a:pt x="3123940" y="1931925"/>
                  <a:pt x="3119718" y="1896035"/>
                </a:cubicBezTo>
                <a:cubicBezTo>
                  <a:pt x="3106044" y="1779810"/>
                  <a:pt x="3108802" y="1758244"/>
                  <a:pt x="3079376" y="1640541"/>
                </a:cubicBezTo>
                <a:cubicBezTo>
                  <a:pt x="3074894" y="1622612"/>
                  <a:pt x="3071773" y="1604286"/>
                  <a:pt x="3065929" y="1586753"/>
                </a:cubicBezTo>
                <a:cubicBezTo>
                  <a:pt x="3058296" y="1563853"/>
                  <a:pt x="3046668" y="1542417"/>
                  <a:pt x="3039035" y="1519517"/>
                </a:cubicBezTo>
                <a:cubicBezTo>
                  <a:pt x="2981134" y="1345812"/>
                  <a:pt x="3082867" y="1608926"/>
                  <a:pt x="2998694" y="1398494"/>
                </a:cubicBezTo>
                <a:cubicBezTo>
                  <a:pt x="2994212" y="1371600"/>
                  <a:pt x="2991162" y="1344427"/>
                  <a:pt x="2985247" y="1317811"/>
                </a:cubicBezTo>
                <a:cubicBezTo>
                  <a:pt x="2960218" y="1205181"/>
                  <a:pt x="2981601" y="1372970"/>
                  <a:pt x="2958353" y="1210235"/>
                </a:cubicBezTo>
                <a:cubicBezTo>
                  <a:pt x="2948132" y="1138686"/>
                  <a:pt x="2945633" y="1065954"/>
                  <a:pt x="2931459" y="995082"/>
                </a:cubicBezTo>
                <a:cubicBezTo>
                  <a:pt x="2925213" y="963850"/>
                  <a:pt x="2905838" y="855891"/>
                  <a:pt x="2891118" y="806823"/>
                </a:cubicBezTo>
                <a:cubicBezTo>
                  <a:pt x="2882972" y="779670"/>
                  <a:pt x="2884270" y="746186"/>
                  <a:pt x="2864224" y="726141"/>
                </a:cubicBezTo>
                <a:lnTo>
                  <a:pt x="2837329" y="699247"/>
                </a:lnTo>
                <a:cubicBezTo>
                  <a:pt x="2822243" y="653989"/>
                  <a:pt x="2823574" y="651642"/>
                  <a:pt x="2796988" y="605117"/>
                </a:cubicBezTo>
                <a:cubicBezTo>
                  <a:pt x="2788970" y="591085"/>
                  <a:pt x="2783799" y="573341"/>
                  <a:pt x="2770094" y="564776"/>
                </a:cubicBezTo>
                <a:cubicBezTo>
                  <a:pt x="2746054" y="549751"/>
                  <a:pt x="2714768" y="550560"/>
                  <a:pt x="2689412" y="537882"/>
                </a:cubicBezTo>
                <a:cubicBezTo>
                  <a:pt x="2671483" y="528917"/>
                  <a:pt x="2652303" y="522107"/>
                  <a:pt x="2635624" y="510988"/>
                </a:cubicBezTo>
                <a:cubicBezTo>
                  <a:pt x="2561790" y="461766"/>
                  <a:pt x="2662029" y="501861"/>
                  <a:pt x="2568388" y="470647"/>
                </a:cubicBezTo>
                <a:cubicBezTo>
                  <a:pt x="2554941" y="452717"/>
                  <a:pt x="2544798" y="431748"/>
                  <a:pt x="2528047" y="416858"/>
                </a:cubicBezTo>
                <a:cubicBezTo>
                  <a:pt x="2503889" y="395384"/>
                  <a:pt x="2474259" y="380999"/>
                  <a:pt x="2447365" y="363070"/>
                </a:cubicBezTo>
                <a:cubicBezTo>
                  <a:pt x="2447360" y="363066"/>
                  <a:pt x="2366687" y="309285"/>
                  <a:pt x="2366682" y="309282"/>
                </a:cubicBezTo>
                <a:cubicBezTo>
                  <a:pt x="2348753" y="300317"/>
                  <a:pt x="2330083" y="292701"/>
                  <a:pt x="2312894" y="282388"/>
                </a:cubicBezTo>
                <a:cubicBezTo>
                  <a:pt x="2285178" y="265758"/>
                  <a:pt x="2259106" y="246529"/>
                  <a:pt x="2232212" y="228600"/>
                </a:cubicBezTo>
                <a:lnTo>
                  <a:pt x="2191871" y="201706"/>
                </a:lnTo>
                <a:cubicBezTo>
                  <a:pt x="2178424" y="192741"/>
                  <a:pt x="2166861" y="179922"/>
                  <a:pt x="2151529" y="174811"/>
                </a:cubicBezTo>
                <a:cubicBezTo>
                  <a:pt x="2109796" y="160900"/>
                  <a:pt x="2098941" y="159395"/>
                  <a:pt x="2057400" y="134470"/>
                </a:cubicBezTo>
                <a:cubicBezTo>
                  <a:pt x="2029684" y="117840"/>
                  <a:pt x="2003612" y="98611"/>
                  <a:pt x="1976718" y="80682"/>
                </a:cubicBezTo>
                <a:cubicBezTo>
                  <a:pt x="1963271" y="71717"/>
                  <a:pt x="1951708" y="58899"/>
                  <a:pt x="1936376" y="53788"/>
                </a:cubicBezTo>
                <a:cubicBezTo>
                  <a:pt x="1922929" y="49306"/>
                  <a:pt x="1908713" y="46680"/>
                  <a:pt x="1896035" y="40341"/>
                </a:cubicBezTo>
                <a:cubicBezTo>
                  <a:pt x="1791765" y="-11794"/>
                  <a:pt x="1916751" y="33799"/>
                  <a:pt x="1815353" y="0"/>
                </a:cubicBezTo>
                <a:cubicBezTo>
                  <a:pt x="1728801" y="28851"/>
                  <a:pt x="1819487" y="1552"/>
                  <a:pt x="1667435" y="26894"/>
                </a:cubicBezTo>
                <a:cubicBezTo>
                  <a:pt x="1633666" y="32522"/>
                  <a:pt x="1605279" y="43130"/>
                  <a:pt x="1573306" y="53788"/>
                </a:cubicBezTo>
                <a:cubicBezTo>
                  <a:pt x="1511655" y="146264"/>
                  <a:pt x="1529739" y="103806"/>
                  <a:pt x="1506071" y="174811"/>
                </a:cubicBezTo>
                <a:cubicBezTo>
                  <a:pt x="1510553" y="201705"/>
                  <a:pt x="1513603" y="228878"/>
                  <a:pt x="1519518" y="255494"/>
                </a:cubicBezTo>
                <a:cubicBezTo>
                  <a:pt x="1522593" y="269331"/>
                  <a:pt x="1534530" y="281747"/>
                  <a:pt x="1532965" y="295835"/>
                </a:cubicBezTo>
                <a:cubicBezTo>
                  <a:pt x="1525740" y="360857"/>
                  <a:pt x="1521270" y="361318"/>
                  <a:pt x="1492624" y="389964"/>
                </a:cubicBezTo>
                <a:lnTo>
                  <a:pt x="1546412" y="376517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" name="TextBox 262"/>
          <p:cNvSpPr txBox="1"/>
          <p:nvPr/>
        </p:nvSpPr>
        <p:spPr>
          <a:xfrm>
            <a:off x="2927648" y="6021288"/>
            <a:ext cx="28405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2^n kernels needed!!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184200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homogeneity means?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FF572-B433-4E41-A2D5-8177BA3AB710}" type="datetime1">
              <a:rPr lang="en-US" smtClean="0"/>
              <a:t>2/24/2012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CBBEC-EDE7-42B2-A0A6-75D4FA052C46}" type="slidenum">
              <a:rPr lang="en-US" smtClean="0"/>
              <a:t>14</a:t>
            </a:fld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7618040" y="2204120"/>
            <a:ext cx="827826" cy="0"/>
          </a:xfrm>
          <a:prstGeom prst="line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102" idx="0"/>
            <a:endCxn id="104" idx="4"/>
          </p:cNvCxnSpPr>
          <p:nvPr/>
        </p:nvCxnSpPr>
        <p:spPr>
          <a:xfrm>
            <a:off x="8151440" y="1594520"/>
            <a:ext cx="0" cy="68580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7618040" y="1137320"/>
            <a:ext cx="0" cy="1143000"/>
          </a:xfrm>
          <a:prstGeom prst="line">
            <a:avLst/>
          </a:prstGeom>
          <a:ln w="222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7618040" y="1670720"/>
            <a:ext cx="53340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690048" y="4864224"/>
            <a:ext cx="889520" cy="0"/>
          </a:xfrm>
          <a:prstGeom prst="line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842448" y="4559424"/>
            <a:ext cx="0" cy="76200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232848" y="4635624"/>
            <a:ext cx="60960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232848" y="4635624"/>
            <a:ext cx="0" cy="76200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690048" y="4254624"/>
            <a:ext cx="60960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232848" y="5321424"/>
            <a:ext cx="60960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12" idx="0"/>
            <a:endCxn id="110" idx="4"/>
          </p:cNvCxnSpPr>
          <p:nvPr/>
        </p:nvCxnSpPr>
        <p:spPr>
          <a:xfrm>
            <a:off x="8299648" y="4178424"/>
            <a:ext cx="0" cy="76200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7690048" y="3645024"/>
            <a:ext cx="0" cy="1295400"/>
          </a:xfrm>
          <a:prstGeom prst="line">
            <a:avLst/>
          </a:prstGeom>
          <a:ln w="222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7788566" y="4864224"/>
            <a:ext cx="511082" cy="47951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6851848" y="4864224"/>
            <a:ext cx="892082" cy="826532"/>
          </a:xfrm>
          <a:prstGeom prst="line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842448" y="4178424"/>
            <a:ext cx="511082" cy="47951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11" idx="3"/>
          </p:cNvCxnSpPr>
          <p:nvPr/>
        </p:nvCxnSpPr>
        <p:spPr>
          <a:xfrm flipH="1">
            <a:off x="7255166" y="4308506"/>
            <a:ext cx="381000" cy="34943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3842048" y="1316360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4146848" y="1316360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842048" y="1621160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146848" y="1621160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842048" y="1925960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146848" y="1925960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3842048" y="2230760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146848" y="2230760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3842048" y="2535560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146848" y="2535560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842048" y="2840360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146848" y="2840360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842048" y="3145160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146848" y="3145160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842048" y="3449960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146848" y="3449960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3537248" y="1316360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537248" y="1621160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3537248" y="1925960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3537248" y="2230760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3537248" y="2535560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3537248" y="2840360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3537248" y="3145160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3537248" y="3449960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3232448" y="1316360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3232448" y="1621160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3232448" y="1925960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3232448" y="2230760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3232448" y="2535560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3232448" y="2840360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3232448" y="3145160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3232448" y="3449960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3842048" y="3754760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4146848" y="3754760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3842048" y="4059560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4146848" y="4059560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3537248" y="3754760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3537248" y="4059560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3232448" y="3754760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3232448" y="4059560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2927648" y="1316360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2927648" y="1621160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2927648" y="1925960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2927648" y="2230760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2927648" y="2535560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2927648" y="2840360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2927648" y="3145160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2927648" y="3449960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2013248" y="1316360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2318048" y="1316360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2622848" y="1316360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2013248" y="1621160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2318048" y="1621160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2622848" y="1621160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2013248" y="1925960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2318048" y="1925960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2622848" y="1925960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2013248" y="2230760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2318048" y="2230760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2622848" y="2230760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2013248" y="2535560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2318048" y="2535560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2622848" y="2535560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2013248" y="2840360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2318048" y="2840360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2622848" y="2840360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2013248" y="3145160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2318048" y="3145160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2622848" y="3145160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2013248" y="3449960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2318048" y="3449960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2622848" y="3449960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2927648" y="3754760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2927648" y="4059560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2013248" y="3754760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2318048" y="3754760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2622848" y="3754760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2013248" y="4059560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2318048" y="4059560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2622848" y="4059560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7541840" y="1594520"/>
            <a:ext cx="152400" cy="1524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8075240" y="1594520"/>
            <a:ext cx="152400" cy="1524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7541840" y="2127920"/>
            <a:ext cx="152400" cy="152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" name="Oval 103"/>
          <p:cNvSpPr/>
          <p:nvPr/>
        </p:nvSpPr>
        <p:spPr>
          <a:xfrm>
            <a:off x="8075240" y="2127920"/>
            <a:ext cx="152400" cy="1524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04"/>
          <p:cNvSpPr txBox="1"/>
          <p:nvPr/>
        </p:nvSpPr>
        <p:spPr>
          <a:xfrm>
            <a:off x="7389440" y="2215788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k0</a:t>
            </a:r>
            <a:endParaRPr lang="en-US" dirty="0"/>
          </a:p>
        </p:txBody>
      </p:sp>
      <p:sp>
        <p:nvSpPr>
          <p:cNvPr id="106" name="TextBox 105"/>
          <p:cNvSpPr txBox="1"/>
          <p:nvPr/>
        </p:nvSpPr>
        <p:spPr>
          <a:xfrm>
            <a:off x="7974160" y="2204120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k1</a:t>
            </a:r>
            <a:endParaRPr 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7593160" y="1301388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k2</a:t>
            </a:r>
            <a:endParaRPr lang="en-US" dirty="0"/>
          </a:p>
        </p:txBody>
      </p:sp>
      <p:sp>
        <p:nvSpPr>
          <p:cNvPr id="108" name="TextBox 107"/>
          <p:cNvSpPr txBox="1"/>
          <p:nvPr/>
        </p:nvSpPr>
        <p:spPr>
          <a:xfrm>
            <a:off x="8126560" y="1289720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k3</a:t>
            </a:r>
            <a:endParaRPr lang="en-US" dirty="0"/>
          </a:p>
        </p:txBody>
      </p:sp>
      <p:sp>
        <p:nvSpPr>
          <p:cNvPr id="109" name="Oval 108"/>
          <p:cNvSpPr/>
          <p:nvPr/>
        </p:nvSpPr>
        <p:spPr>
          <a:xfrm>
            <a:off x="7613848" y="4788024"/>
            <a:ext cx="152400" cy="152400"/>
          </a:xfrm>
          <a:prstGeom prst="ellipse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/>
          <p:nvPr/>
        </p:nvSpPr>
        <p:spPr>
          <a:xfrm>
            <a:off x="8223448" y="4788024"/>
            <a:ext cx="152400" cy="1524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/>
          <p:nvPr/>
        </p:nvSpPr>
        <p:spPr>
          <a:xfrm>
            <a:off x="7613848" y="4178424"/>
            <a:ext cx="152400" cy="1524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/>
          <p:nvPr/>
        </p:nvSpPr>
        <p:spPr>
          <a:xfrm>
            <a:off x="8223448" y="4178424"/>
            <a:ext cx="152400" cy="1524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/>
          <p:nvPr/>
        </p:nvSpPr>
        <p:spPr>
          <a:xfrm>
            <a:off x="7156648" y="5245224"/>
            <a:ext cx="152400" cy="152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/>
          <p:nvPr/>
        </p:nvSpPr>
        <p:spPr>
          <a:xfrm>
            <a:off x="7766248" y="5245224"/>
            <a:ext cx="152400" cy="1524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/>
          <p:nvPr/>
        </p:nvSpPr>
        <p:spPr>
          <a:xfrm>
            <a:off x="7156648" y="4559424"/>
            <a:ext cx="152400" cy="1524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/>
          <p:nvPr/>
        </p:nvSpPr>
        <p:spPr>
          <a:xfrm>
            <a:off x="7766248" y="4559424"/>
            <a:ext cx="152400" cy="1524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TextBox 116"/>
          <p:cNvSpPr txBox="1"/>
          <p:nvPr/>
        </p:nvSpPr>
        <p:spPr>
          <a:xfrm>
            <a:off x="7284168" y="4559424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k0</a:t>
            </a:r>
            <a:endParaRPr lang="en-US" dirty="0"/>
          </a:p>
        </p:txBody>
      </p:sp>
      <p:sp>
        <p:nvSpPr>
          <p:cNvPr id="118" name="TextBox 117"/>
          <p:cNvSpPr txBox="1"/>
          <p:nvPr/>
        </p:nvSpPr>
        <p:spPr>
          <a:xfrm>
            <a:off x="7918648" y="4571092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k1</a:t>
            </a:r>
            <a:endParaRPr lang="en-US" dirty="0"/>
          </a:p>
        </p:txBody>
      </p:sp>
      <p:sp>
        <p:nvSpPr>
          <p:cNvPr id="119" name="TextBox 118"/>
          <p:cNvSpPr txBox="1"/>
          <p:nvPr/>
        </p:nvSpPr>
        <p:spPr>
          <a:xfrm>
            <a:off x="7004248" y="5321424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k2</a:t>
            </a:r>
            <a:endParaRPr lang="en-US" dirty="0"/>
          </a:p>
        </p:txBody>
      </p:sp>
      <p:sp>
        <p:nvSpPr>
          <p:cNvPr id="120" name="TextBox 119"/>
          <p:cNvSpPr txBox="1"/>
          <p:nvPr/>
        </p:nvSpPr>
        <p:spPr>
          <a:xfrm>
            <a:off x="7588968" y="5321424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k3</a:t>
            </a:r>
            <a:endParaRPr lang="en-US" dirty="0"/>
          </a:p>
        </p:txBody>
      </p:sp>
      <p:sp>
        <p:nvSpPr>
          <p:cNvPr id="121" name="TextBox 120"/>
          <p:cNvSpPr txBox="1"/>
          <p:nvPr/>
        </p:nvSpPr>
        <p:spPr>
          <a:xfrm>
            <a:off x="7690048" y="3873624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k4</a:t>
            </a:r>
            <a:endParaRPr lang="en-US" dirty="0"/>
          </a:p>
        </p:txBody>
      </p:sp>
      <p:sp>
        <p:nvSpPr>
          <p:cNvPr id="122" name="TextBox 121"/>
          <p:cNvSpPr txBox="1"/>
          <p:nvPr/>
        </p:nvSpPr>
        <p:spPr>
          <a:xfrm>
            <a:off x="8198568" y="3885292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k5</a:t>
            </a:r>
            <a:endParaRPr lang="en-US" dirty="0"/>
          </a:p>
        </p:txBody>
      </p:sp>
      <p:sp>
        <p:nvSpPr>
          <p:cNvPr id="123" name="TextBox 122"/>
          <p:cNvSpPr txBox="1"/>
          <p:nvPr/>
        </p:nvSpPr>
        <p:spPr>
          <a:xfrm>
            <a:off x="7019564" y="4268709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k6</a:t>
            </a:r>
            <a:endParaRPr lang="en-US" dirty="0"/>
          </a:p>
        </p:txBody>
      </p:sp>
      <p:sp>
        <p:nvSpPr>
          <p:cNvPr id="124" name="TextBox 123"/>
          <p:cNvSpPr txBox="1"/>
          <p:nvPr/>
        </p:nvSpPr>
        <p:spPr>
          <a:xfrm>
            <a:off x="7665168" y="4254624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k7</a:t>
            </a:r>
            <a:endParaRPr lang="en-US" dirty="0"/>
          </a:p>
        </p:txBody>
      </p:sp>
      <p:sp>
        <p:nvSpPr>
          <p:cNvPr id="125" name="TextBox 124"/>
          <p:cNvSpPr txBox="1"/>
          <p:nvPr/>
        </p:nvSpPr>
        <p:spPr>
          <a:xfrm>
            <a:off x="6547048" y="539762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126" name="TextBox 125"/>
          <p:cNvSpPr txBox="1"/>
          <p:nvPr/>
        </p:nvSpPr>
        <p:spPr>
          <a:xfrm>
            <a:off x="7406734" y="3501008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127" name="TextBox 126"/>
          <p:cNvSpPr txBox="1"/>
          <p:nvPr/>
        </p:nvSpPr>
        <p:spPr>
          <a:xfrm>
            <a:off x="7356430" y="908720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128" name="Oval 127"/>
          <p:cNvSpPr/>
          <p:nvPr/>
        </p:nvSpPr>
        <p:spPr>
          <a:xfrm>
            <a:off x="6008712" y="1325488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/>
          <p:cNvSpPr/>
          <p:nvPr/>
        </p:nvSpPr>
        <p:spPr>
          <a:xfrm>
            <a:off x="6008712" y="1630288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/>
          <p:cNvSpPr/>
          <p:nvPr/>
        </p:nvSpPr>
        <p:spPr>
          <a:xfrm>
            <a:off x="6008712" y="1935088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/>
          <p:cNvSpPr/>
          <p:nvPr/>
        </p:nvSpPr>
        <p:spPr>
          <a:xfrm>
            <a:off x="6008712" y="2239888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/>
          <p:cNvSpPr/>
          <p:nvPr/>
        </p:nvSpPr>
        <p:spPr>
          <a:xfrm>
            <a:off x="6008712" y="2544688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/>
          <p:cNvSpPr/>
          <p:nvPr/>
        </p:nvSpPr>
        <p:spPr>
          <a:xfrm>
            <a:off x="6008712" y="2849488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/>
          <p:cNvSpPr/>
          <p:nvPr/>
        </p:nvSpPr>
        <p:spPr>
          <a:xfrm>
            <a:off x="6008712" y="3154288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/>
          <p:cNvSpPr/>
          <p:nvPr/>
        </p:nvSpPr>
        <p:spPr>
          <a:xfrm>
            <a:off x="6008712" y="3459088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/>
          <p:cNvSpPr/>
          <p:nvPr/>
        </p:nvSpPr>
        <p:spPr>
          <a:xfrm>
            <a:off x="5094312" y="1325488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/>
          <p:cNvSpPr/>
          <p:nvPr/>
        </p:nvSpPr>
        <p:spPr>
          <a:xfrm>
            <a:off x="5399112" y="1325488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/>
          <p:cNvSpPr/>
          <p:nvPr/>
        </p:nvSpPr>
        <p:spPr>
          <a:xfrm>
            <a:off x="5703912" y="1325488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/>
          <p:cNvSpPr/>
          <p:nvPr/>
        </p:nvSpPr>
        <p:spPr>
          <a:xfrm>
            <a:off x="5094312" y="1630288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/>
          <p:cNvSpPr/>
          <p:nvPr/>
        </p:nvSpPr>
        <p:spPr>
          <a:xfrm>
            <a:off x="5399112" y="1630288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/>
          <p:cNvSpPr/>
          <p:nvPr/>
        </p:nvSpPr>
        <p:spPr>
          <a:xfrm>
            <a:off x="5703912" y="1630288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/>
          <p:cNvSpPr/>
          <p:nvPr/>
        </p:nvSpPr>
        <p:spPr>
          <a:xfrm>
            <a:off x="5094312" y="1935088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/>
          <p:cNvSpPr/>
          <p:nvPr/>
        </p:nvSpPr>
        <p:spPr>
          <a:xfrm>
            <a:off x="5399112" y="1935088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/>
          <p:cNvSpPr/>
          <p:nvPr/>
        </p:nvSpPr>
        <p:spPr>
          <a:xfrm>
            <a:off x="5703912" y="1935088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/>
          <p:cNvSpPr/>
          <p:nvPr/>
        </p:nvSpPr>
        <p:spPr>
          <a:xfrm>
            <a:off x="5094312" y="2239888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val 145"/>
          <p:cNvSpPr/>
          <p:nvPr/>
        </p:nvSpPr>
        <p:spPr>
          <a:xfrm>
            <a:off x="5399112" y="2239888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/>
          <p:cNvSpPr/>
          <p:nvPr/>
        </p:nvSpPr>
        <p:spPr>
          <a:xfrm>
            <a:off x="5703912" y="2239888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/>
          <p:cNvSpPr/>
          <p:nvPr/>
        </p:nvSpPr>
        <p:spPr>
          <a:xfrm>
            <a:off x="5094312" y="2544688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/>
          <p:cNvSpPr/>
          <p:nvPr/>
        </p:nvSpPr>
        <p:spPr>
          <a:xfrm>
            <a:off x="5399112" y="2544688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val 149"/>
          <p:cNvSpPr/>
          <p:nvPr/>
        </p:nvSpPr>
        <p:spPr>
          <a:xfrm>
            <a:off x="5703912" y="2544688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Oval 150"/>
          <p:cNvSpPr/>
          <p:nvPr/>
        </p:nvSpPr>
        <p:spPr>
          <a:xfrm>
            <a:off x="5094312" y="2849488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151"/>
          <p:cNvSpPr/>
          <p:nvPr/>
        </p:nvSpPr>
        <p:spPr>
          <a:xfrm>
            <a:off x="5399112" y="2849488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152"/>
          <p:cNvSpPr/>
          <p:nvPr/>
        </p:nvSpPr>
        <p:spPr>
          <a:xfrm>
            <a:off x="5703912" y="2849488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Oval 153"/>
          <p:cNvSpPr/>
          <p:nvPr/>
        </p:nvSpPr>
        <p:spPr>
          <a:xfrm>
            <a:off x="5094312" y="3154288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Oval 154"/>
          <p:cNvSpPr/>
          <p:nvPr/>
        </p:nvSpPr>
        <p:spPr>
          <a:xfrm>
            <a:off x="5399112" y="3154288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Oval 155"/>
          <p:cNvSpPr/>
          <p:nvPr/>
        </p:nvSpPr>
        <p:spPr>
          <a:xfrm>
            <a:off x="5703912" y="3154288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Oval 156"/>
          <p:cNvSpPr/>
          <p:nvPr/>
        </p:nvSpPr>
        <p:spPr>
          <a:xfrm>
            <a:off x="5094312" y="3459088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/>
          <p:cNvSpPr/>
          <p:nvPr/>
        </p:nvSpPr>
        <p:spPr>
          <a:xfrm>
            <a:off x="5399112" y="3459088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val 158"/>
          <p:cNvSpPr/>
          <p:nvPr/>
        </p:nvSpPr>
        <p:spPr>
          <a:xfrm>
            <a:off x="5703912" y="3459088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Oval 159"/>
          <p:cNvSpPr/>
          <p:nvPr/>
        </p:nvSpPr>
        <p:spPr>
          <a:xfrm>
            <a:off x="4789512" y="1325488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/>
          <p:cNvSpPr/>
          <p:nvPr/>
        </p:nvSpPr>
        <p:spPr>
          <a:xfrm>
            <a:off x="4789512" y="1630288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161"/>
          <p:cNvSpPr/>
          <p:nvPr/>
        </p:nvSpPr>
        <p:spPr>
          <a:xfrm>
            <a:off x="4789512" y="1935088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Oval 162"/>
          <p:cNvSpPr/>
          <p:nvPr/>
        </p:nvSpPr>
        <p:spPr>
          <a:xfrm>
            <a:off x="4789512" y="2239888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Oval 163"/>
          <p:cNvSpPr/>
          <p:nvPr/>
        </p:nvSpPr>
        <p:spPr>
          <a:xfrm>
            <a:off x="4789512" y="2544688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Oval 164"/>
          <p:cNvSpPr/>
          <p:nvPr/>
        </p:nvSpPr>
        <p:spPr>
          <a:xfrm>
            <a:off x="4789512" y="2849488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Oval 165"/>
          <p:cNvSpPr/>
          <p:nvPr/>
        </p:nvSpPr>
        <p:spPr>
          <a:xfrm>
            <a:off x="4789512" y="3154288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Oval 166"/>
          <p:cNvSpPr/>
          <p:nvPr/>
        </p:nvSpPr>
        <p:spPr>
          <a:xfrm>
            <a:off x="4789512" y="3459088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Oval 167"/>
          <p:cNvSpPr/>
          <p:nvPr/>
        </p:nvSpPr>
        <p:spPr>
          <a:xfrm>
            <a:off x="4484712" y="1325488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Oval 168"/>
          <p:cNvSpPr/>
          <p:nvPr/>
        </p:nvSpPr>
        <p:spPr>
          <a:xfrm>
            <a:off x="4484712" y="1630288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Oval 169"/>
          <p:cNvSpPr/>
          <p:nvPr/>
        </p:nvSpPr>
        <p:spPr>
          <a:xfrm>
            <a:off x="4484712" y="1935088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Oval 170"/>
          <p:cNvSpPr/>
          <p:nvPr/>
        </p:nvSpPr>
        <p:spPr>
          <a:xfrm>
            <a:off x="4484712" y="2239888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Oval 171"/>
          <p:cNvSpPr/>
          <p:nvPr/>
        </p:nvSpPr>
        <p:spPr>
          <a:xfrm>
            <a:off x="4484712" y="2544688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Oval 172"/>
          <p:cNvSpPr/>
          <p:nvPr/>
        </p:nvSpPr>
        <p:spPr>
          <a:xfrm>
            <a:off x="4484712" y="2849488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Oval 173"/>
          <p:cNvSpPr/>
          <p:nvPr/>
        </p:nvSpPr>
        <p:spPr>
          <a:xfrm>
            <a:off x="4484712" y="3154288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Oval 174"/>
          <p:cNvSpPr/>
          <p:nvPr/>
        </p:nvSpPr>
        <p:spPr>
          <a:xfrm>
            <a:off x="4484712" y="3459088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Oval 175"/>
          <p:cNvSpPr/>
          <p:nvPr/>
        </p:nvSpPr>
        <p:spPr>
          <a:xfrm>
            <a:off x="6008712" y="3763888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Oval 176"/>
          <p:cNvSpPr/>
          <p:nvPr/>
        </p:nvSpPr>
        <p:spPr>
          <a:xfrm>
            <a:off x="6008712" y="4068688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Oval 177"/>
          <p:cNvSpPr/>
          <p:nvPr/>
        </p:nvSpPr>
        <p:spPr>
          <a:xfrm>
            <a:off x="5094312" y="3763888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Oval 178"/>
          <p:cNvSpPr/>
          <p:nvPr/>
        </p:nvSpPr>
        <p:spPr>
          <a:xfrm>
            <a:off x="5399112" y="3763888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Oval 179"/>
          <p:cNvSpPr/>
          <p:nvPr/>
        </p:nvSpPr>
        <p:spPr>
          <a:xfrm>
            <a:off x="5703912" y="3763888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Oval 180"/>
          <p:cNvSpPr/>
          <p:nvPr/>
        </p:nvSpPr>
        <p:spPr>
          <a:xfrm>
            <a:off x="5094312" y="4068688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Oval 181"/>
          <p:cNvSpPr/>
          <p:nvPr/>
        </p:nvSpPr>
        <p:spPr>
          <a:xfrm>
            <a:off x="5399112" y="4068688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Oval 182"/>
          <p:cNvSpPr/>
          <p:nvPr/>
        </p:nvSpPr>
        <p:spPr>
          <a:xfrm>
            <a:off x="5703912" y="4068688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Oval 183"/>
          <p:cNvSpPr/>
          <p:nvPr/>
        </p:nvSpPr>
        <p:spPr>
          <a:xfrm>
            <a:off x="4789512" y="3763888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Oval 184"/>
          <p:cNvSpPr/>
          <p:nvPr/>
        </p:nvSpPr>
        <p:spPr>
          <a:xfrm>
            <a:off x="4789512" y="4068688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Oval 185"/>
          <p:cNvSpPr/>
          <p:nvPr/>
        </p:nvSpPr>
        <p:spPr>
          <a:xfrm>
            <a:off x="4484712" y="3763888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Oval 186"/>
          <p:cNvSpPr/>
          <p:nvPr/>
        </p:nvSpPr>
        <p:spPr>
          <a:xfrm>
            <a:off x="4484712" y="4068688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Oval 187"/>
          <p:cNvSpPr/>
          <p:nvPr/>
        </p:nvSpPr>
        <p:spPr>
          <a:xfrm>
            <a:off x="3842048" y="4369296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Oval 188"/>
          <p:cNvSpPr/>
          <p:nvPr/>
        </p:nvSpPr>
        <p:spPr>
          <a:xfrm>
            <a:off x="4146848" y="4369296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Oval 189"/>
          <p:cNvSpPr/>
          <p:nvPr/>
        </p:nvSpPr>
        <p:spPr>
          <a:xfrm>
            <a:off x="3842048" y="4674096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Oval 190"/>
          <p:cNvSpPr/>
          <p:nvPr/>
        </p:nvSpPr>
        <p:spPr>
          <a:xfrm>
            <a:off x="4146848" y="4674096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Oval 191"/>
          <p:cNvSpPr/>
          <p:nvPr/>
        </p:nvSpPr>
        <p:spPr>
          <a:xfrm>
            <a:off x="3537248" y="4369296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Oval 192"/>
          <p:cNvSpPr/>
          <p:nvPr/>
        </p:nvSpPr>
        <p:spPr>
          <a:xfrm>
            <a:off x="3537248" y="4674096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Oval 193"/>
          <p:cNvSpPr/>
          <p:nvPr/>
        </p:nvSpPr>
        <p:spPr>
          <a:xfrm>
            <a:off x="3232448" y="4369296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Oval 194"/>
          <p:cNvSpPr/>
          <p:nvPr/>
        </p:nvSpPr>
        <p:spPr>
          <a:xfrm>
            <a:off x="3232448" y="4674096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Oval 195"/>
          <p:cNvSpPr/>
          <p:nvPr/>
        </p:nvSpPr>
        <p:spPr>
          <a:xfrm>
            <a:off x="3842048" y="4978896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Oval 196"/>
          <p:cNvSpPr/>
          <p:nvPr/>
        </p:nvSpPr>
        <p:spPr>
          <a:xfrm>
            <a:off x="4146848" y="4978896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Oval 197"/>
          <p:cNvSpPr/>
          <p:nvPr/>
        </p:nvSpPr>
        <p:spPr>
          <a:xfrm>
            <a:off x="3842048" y="5283696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Oval 198"/>
          <p:cNvSpPr/>
          <p:nvPr/>
        </p:nvSpPr>
        <p:spPr>
          <a:xfrm>
            <a:off x="4146848" y="5283696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Oval 199"/>
          <p:cNvSpPr/>
          <p:nvPr/>
        </p:nvSpPr>
        <p:spPr>
          <a:xfrm>
            <a:off x="3537248" y="4978896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Oval 200"/>
          <p:cNvSpPr/>
          <p:nvPr/>
        </p:nvSpPr>
        <p:spPr>
          <a:xfrm>
            <a:off x="3537248" y="5283696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Oval 201"/>
          <p:cNvSpPr/>
          <p:nvPr/>
        </p:nvSpPr>
        <p:spPr>
          <a:xfrm>
            <a:off x="3232448" y="4978896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Oval 202"/>
          <p:cNvSpPr/>
          <p:nvPr/>
        </p:nvSpPr>
        <p:spPr>
          <a:xfrm>
            <a:off x="3232448" y="5283696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Oval 203"/>
          <p:cNvSpPr/>
          <p:nvPr/>
        </p:nvSpPr>
        <p:spPr>
          <a:xfrm>
            <a:off x="2927648" y="4369296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Oval 204"/>
          <p:cNvSpPr/>
          <p:nvPr/>
        </p:nvSpPr>
        <p:spPr>
          <a:xfrm>
            <a:off x="2927648" y="4674096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Oval 205"/>
          <p:cNvSpPr/>
          <p:nvPr/>
        </p:nvSpPr>
        <p:spPr>
          <a:xfrm>
            <a:off x="2013248" y="4369296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Oval 206"/>
          <p:cNvSpPr/>
          <p:nvPr/>
        </p:nvSpPr>
        <p:spPr>
          <a:xfrm>
            <a:off x="2318048" y="4369296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Oval 207"/>
          <p:cNvSpPr/>
          <p:nvPr/>
        </p:nvSpPr>
        <p:spPr>
          <a:xfrm>
            <a:off x="2622848" y="4369296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Oval 208"/>
          <p:cNvSpPr/>
          <p:nvPr/>
        </p:nvSpPr>
        <p:spPr>
          <a:xfrm>
            <a:off x="2013248" y="4674096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Oval 209"/>
          <p:cNvSpPr/>
          <p:nvPr/>
        </p:nvSpPr>
        <p:spPr>
          <a:xfrm>
            <a:off x="2318048" y="4674096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Oval 210"/>
          <p:cNvSpPr/>
          <p:nvPr/>
        </p:nvSpPr>
        <p:spPr>
          <a:xfrm>
            <a:off x="2622848" y="4674096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Oval 211"/>
          <p:cNvSpPr/>
          <p:nvPr/>
        </p:nvSpPr>
        <p:spPr>
          <a:xfrm>
            <a:off x="2927648" y="4978896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Oval 212"/>
          <p:cNvSpPr/>
          <p:nvPr/>
        </p:nvSpPr>
        <p:spPr>
          <a:xfrm>
            <a:off x="2927648" y="5283696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Oval 213"/>
          <p:cNvSpPr/>
          <p:nvPr/>
        </p:nvSpPr>
        <p:spPr>
          <a:xfrm>
            <a:off x="2013248" y="4978896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Oval 214"/>
          <p:cNvSpPr/>
          <p:nvPr/>
        </p:nvSpPr>
        <p:spPr>
          <a:xfrm>
            <a:off x="2318048" y="4978896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Oval 215"/>
          <p:cNvSpPr/>
          <p:nvPr/>
        </p:nvSpPr>
        <p:spPr>
          <a:xfrm>
            <a:off x="2622848" y="4978896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Oval 216"/>
          <p:cNvSpPr/>
          <p:nvPr/>
        </p:nvSpPr>
        <p:spPr>
          <a:xfrm>
            <a:off x="2013248" y="5283696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Oval 217"/>
          <p:cNvSpPr/>
          <p:nvPr/>
        </p:nvSpPr>
        <p:spPr>
          <a:xfrm>
            <a:off x="2318048" y="5283696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Oval 218"/>
          <p:cNvSpPr/>
          <p:nvPr/>
        </p:nvSpPr>
        <p:spPr>
          <a:xfrm>
            <a:off x="2622848" y="5283696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Oval 219"/>
          <p:cNvSpPr/>
          <p:nvPr/>
        </p:nvSpPr>
        <p:spPr>
          <a:xfrm>
            <a:off x="6008712" y="4378424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Oval 220"/>
          <p:cNvSpPr/>
          <p:nvPr/>
        </p:nvSpPr>
        <p:spPr>
          <a:xfrm>
            <a:off x="6008712" y="4683224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Oval 221"/>
          <p:cNvSpPr/>
          <p:nvPr/>
        </p:nvSpPr>
        <p:spPr>
          <a:xfrm>
            <a:off x="5094312" y="4378424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Oval 222"/>
          <p:cNvSpPr/>
          <p:nvPr/>
        </p:nvSpPr>
        <p:spPr>
          <a:xfrm>
            <a:off x="5399112" y="4378424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Oval 223"/>
          <p:cNvSpPr/>
          <p:nvPr/>
        </p:nvSpPr>
        <p:spPr>
          <a:xfrm>
            <a:off x="5703912" y="4378424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Oval 224"/>
          <p:cNvSpPr/>
          <p:nvPr/>
        </p:nvSpPr>
        <p:spPr>
          <a:xfrm>
            <a:off x="5094312" y="4683224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Oval 225"/>
          <p:cNvSpPr/>
          <p:nvPr/>
        </p:nvSpPr>
        <p:spPr>
          <a:xfrm>
            <a:off x="5399112" y="4683224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Oval 226"/>
          <p:cNvSpPr/>
          <p:nvPr/>
        </p:nvSpPr>
        <p:spPr>
          <a:xfrm>
            <a:off x="5703912" y="4683224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Oval 227"/>
          <p:cNvSpPr/>
          <p:nvPr/>
        </p:nvSpPr>
        <p:spPr>
          <a:xfrm>
            <a:off x="4789512" y="4378424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Oval 228"/>
          <p:cNvSpPr/>
          <p:nvPr/>
        </p:nvSpPr>
        <p:spPr>
          <a:xfrm>
            <a:off x="4789512" y="4683224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Oval 229"/>
          <p:cNvSpPr/>
          <p:nvPr/>
        </p:nvSpPr>
        <p:spPr>
          <a:xfrm>
            <a:off x="4484712" y="4378424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Oval 230"/>
          <p:cNvSpPr/>
          <p:nvPr/>
        </p:nvSpPr>
        <p:spPr>
          <a:xfrm>
            <a:off x="4484712" y="4683224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Oval 231"/>
          <p:cNvSpPr/>
          <p:nvPr/>
        </p:nvSpPr>
        <p:spPr>
          <a:xfrm>
            <a:off x="6008712" y="4988024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Oval 232"/>
          <p:cNvSpPr/>
          <p:nvPr/>
        </p:nvSpPr>
        <p:spPr>
          <a:xfrm>
            <a:off x="6008712" y="5292824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Oval 233"/>
          <p:cNvSpPr/>
          <p:nvPr/>
        </p:nvSpPr>
        <p:spPr>
          <a:xfrm>
            <a:off x="5094312" y="4988024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Oval 234"/>
          <p:cNvSpPr/>
          <p:nvPr/>
        </p:nvSpPr>
        <p:spPr>
          <a:xfrm>
            <a:off x="5399112" y="4988024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Oval 235"/>
          <p:cNvSpPr/>
          <p:nvPr/>
        </p:nvSpPr>
        <p:spPr>
          <a:xfrm>
            <a:off x="5703912" y="4988024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Oval 236"/>
          <p:cNvSpPr/>
          <p:nvPr/>
        </p:nvSpPr>
        <p:spPr>
          <a:xfrm>
            <a:off x="5094312" y="5292824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Oval 237"/>
          <p:cNvSpPr/>
          <p:nvPr/>
        </p:nvSpPr>
        <p:spPr>
          <a:xfrm>
            <a:off x="5399112" y="5292824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Oval 238"/>
          <p:cNvSpPr/>
          <p:nvPr/>
        </p:nvSpPr>
        <p:spPr>
          <a:xfrm>
            <a:off x="5703912" y="5292824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Oval 239"/>
          <p:cNvSpPr/>
          <p:nvPr/>
        </p:nvSpPr>
        <p:spPr>
          <a:xfrm>
            <a:off x="4789512" y="4988024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Oval 240"/>
          <p:cNvSpPr/>
          <p:nvPr/>
        </p:nvSpPr>
        <p:spPr>
          <a:xfrm>
            <a:off x="4789512" y="5292824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Oval 241"/>
          <p:cNvSpPr/>
          <p:nvPr/>
        </p:nvSpPr>
        <p:spPr>
          <a:xfrm>
            <a:off x="4484712" y="4988024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Oval 242"/>
          <p:cNvSpPr/>
          <p:nvPr/>
        </p:nvSpPr>
        <p:spPr>
          <a:xfrm>
            <a:off x="4484712" y="5292824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Freeform 243"/>
          <p:cNvSpPr/>
          <p:nvPr/>
        </p:nvSpPr>
        <p:spPr>
          <a:xfrm>
            <a:off x="3354415" y="1465312"/>
            <a:ext cx="2729753" cy="2971800"/>
          </a:xfrm>
          <a:custGeom>
            <a:avLst/>
            <a:gdLst>
              <a:gd name="connsiteX0" fmla="*/ 779929 w 2729753"/>
              <a:gd name="connsiteY0" fmla="*/ 67235 h 2971800"/>
              <a:gd name="connsiteX1" fmla="*/ 779929 w 2729753"/>
              <a:gd name="connsiteY1" fmla="*/ 67235 h 2971800"/>
              <a:gd name="connsiteX2" fmla="*/ 658906 w 2729753"/>
              <a:gd name="connsiteY2" fmla="*/ 121023 h 2971800"/>
              <a:gd name="connsiteX3" fmla="*/ 632012 w 2729753"/>
              <a:gd name="connsiteY3" fmla="*/ 161364 h 2971800"/>
              <a:gd name="connsiteX4" fmla="*/ 591670 w 2729753"/>
              <a:gd name="connsiteY4" fmla="*/ 188258 h 2971800"/>
              <a:gd name="connsiteX5" fmla="*/ 524435 w 2729753"/>
              <a:gd name="connsiteY5" fmla="*/ 255494 h 2971800"/>
              <a:gd name="connsiteX6" fmla="*/ 484094 w 2729753"/>
              <a:gd name="connsiteY6" fmla="*/ 295835 h 2971800"/>
              <a:gd name="connsiteX7" fmla="*/ 389964 w 2729753"/>
              <a:gd name="connsiteY7" fmla="*/ 430305 h 2971800"/>
              <a:gd name="connsiteX8" fmla="*/ 322729 w 2729753"/>
              <a:gd name="connsiteY8" fmla="*/ 497541 h 2971800"/>
              <a:gd name="connsiteX9" fmla="*/ 242047 w 2729753"/>
              <a:gd name="connsiteY9" fmla="*/ 605117 h 2971800"/>
              <a:gd name="connsiteX10" fmla="*/ 188259 w 2729753"/>
              <a:gd name="connsiteY10" fmla="*/ 685800 h 2971800"/>
              <a:gd name="connsiteX11" fmla="*/ 134470 w 2729753"/>
              <a:gd name="connsiteY11" fmla="*/ 753035 h 2971800"/>
              <a:gd name="connsiteX12" fmla="*/ 161364 w 2729753"/>
              <a:gd name="connsiteY12" fmla="*/ 1021976 h 2971800"/>
              <a:gd name="connsiteX13" fmla="*/ 147917 w 2729753"/>
              <a:gd name="connsiteY13" fmla="*/ 1062317 h 2971800"/>
              <a:gd name="connsiteX14" fmla="*/ 121023 w 2729753"/>
              <a:gd name="connsiteY14" fmla="*/ 1264023 h 2971800"/>
              <a:gd name="connsiteX15" fmla="*/ 94129 w 2729753"/>
              <a:gd name="connsiteY15" fmla="*/ 1344705 h 2971800"/>
              <a:gd name="connsiteX16" fmla="*/ 80682 w 2729753"/>
              <a:gd name="connsiteY16" fmla="*/ 1425388 h 2971800"/>
              <a:gd name="connsiteX17" fmla="*/ 40341 w 2729753"/>
              <a:gd name="connsiteY17" fmla="*/ 1559858 h 2971800"/>
              <a:gd name="connsiteX18" fmla="*/ 26894 w 2729753"/>
              <a:gd name="connsiteY18" fmla="*/ 1640541 h 2971800"/>
              <a:gd name="connsiteX19" fmla="*/ 0 w 2729753"/>
              <a:gd name="connsiteY19" fmla="*/ 1801905 h 2971800"/>
              <a:gd name="connsiteX20" fmla="*/ 40341 w 2729753"/>
              <a:gd name="connsiteY20" fmla="*/ 2111188 h 2971800"/>
              <a:gd name="connsiteX21" fmla="*/ 53788 w 2729753"/>
              <a:gd name="connsiteY21" fmla="*/ 2151529 h 2971800"/>
              <a:gd name="connsiteX22" fmla="*/ 121023 w 2729753"/>
              <a:gd name="connsiteY22" fmla="*/ 2232211 h 2971800"/>
              <a:gd name="connsiteX23" fmla="*/ 147917 w 2729753"/>
              <a:gd name="connsiteY23" fmla="*/ 2272553 h 2971800"/>
              <a:gd name="connsiteX24" fmla="*/ 215153 w 2729753"/>
              <a:gd name="connsiteY24" fmla="*/ 2339788 h 2971800"/>
              <a:gd name="connsiteX25" fmla="*/ 322729 w 2729753"/>
              <a:gd name="connsiteY25" fmla="*/ 2474258 h 2971800"/>
              <a:gd name="connsiteX26" fmla="*/ 349623 w 2729753"/>
              <a:gd name="connsiteY26" fmla="*/ 2514600 h 2971800"/>
              <a:gd name="connsiteX27" fmla="*/ 416859 w 2729753"/>
              <a:gd name="connsiteY27" fmla="*/ 2581835 h 2971800"/>
              <a:gd name="connsiteX28" fmla="*/ 510988 w 2729753"/>
              <a:gd name="connsiteY28" fmla="*/ 2662517 h 2971800"/>
              <a:gd name="connsiteX29" fmla="*/ 605117 w 2729753"/>
              <a:gd name="connsiteY29" fmla="*/ 2702858 h 2971800"/>
              <a:gd name="connsiteX30" fmla="*/ 793376 w 2729753"/>
              <a:gd name="connsiteY30" fmla="*/ 2783541 h 2971800"/>
              <a:gd name="connsiteX31" fmla="*/ 874059 w 2729753"/>
              <a:gd name="connsiteY31" fmla="*/ 2796988 h 2971800"/>
              <a:gd name="connsiteX32" fmla="*/ 941294 w 2729753"/>
              <a:gd name="connsiteY32" fmla="*/ 2823882 h 2971800"/>
              <a:gd name="connsiteX33" fmla="*/ 1008529 w 2729753"/>
              <a:gd name="connsiteY33" fmla="*/ 2837329 h 2971800"/>
              <a:gd name="connsiteX34" fmla="*/ 1048870 w 2729753"/>
              <a:gd name="connsiteY34" fmla="*/ 2850776 h 2971800"/>
              <a:gd name="connsiteX35" fmla="*/ 1116106 w 2729753"/>
              <a:gd name="connsiteY35" fmla="*/ 2864223 h 2971800"/>
              <a:gd name="connsiteX36" fmla="*/ 1156447 w 2729753"/>
              <a:gd name="connsiteY36" fmla="*/ 2877670 h 2971800"/>
              <a:gd name="connsiteX37" fmla="*/ 1317812 w 2729753"/>
              <a:gd name="connsiteY37" fmla="*/ 2904564 h 2971800"/>
              <a:gd name="connsiteX38" fmla="*/ 1465729 w 2729753"/>
              <a:gd name="connsiteY38" fmla="*/ 2931458 h 2971800"/>
              <a:gd name="connsiteX39" fmla="*/ 1573306 w 2729753"/>
              <a:gd name="connsiteY39" fmla="*/ 2944905 h 2971800"/>
              <a:gd name="connsiteX40" fmla="*/ 1788459 w 2729753"/>
              <a:gd name="connsiteY40" fmla="*/ 2971800 h 2971800"/>
              <a:gd name="connsiteX41" fmla="*/ 1936376 w 2729753"/>
              <a:gd name="connsiteY41" fmla="*/ 2958353 h 2971800"/>
              <a:gd name="connsiteX42" fmla="*/ 2017059 w 2729753"/>
              <a:gd name="connsiteY42" fmla="*/ 2944905 h 2971800"/>
              <a:gd name="connsiteX43" fmla="*/ 2124635 w 2729753"/>
              <a:gd name="connsiteY43" fmla="*/ 2931458 h 2971800"/>
              <a:gd name="connsiteX44" fmla="*/ 2205317 w 2729753"/>
              <a:gd name="connsiteY44" fmla="*/ 2904564 h 2971800"/>
              <a:gd name="connsiteX45" fmla="*/ 2245659 w 2729753"/>
              <a:gd name="connsiteY45" fmla="*/ 2891117 h 2971800"/>
              <a:gd name="connsiteX46" fmla="*/ 2326341 w 2729753"/>
              <a:gd name="connsiteY46" fmla="*/ 2877670 h 2971800"/>
              <a:gd name="connsiteX47" fmla="*/ 2433917 w 2729753"/>
              <a:gd name="connsiteY47" fmla="*/ 2810435 h 2971800"/>
              <a:gd name="connsiteX48" fmla="*/ 2474259 w 2729753"/>
              <a:gd name="connsiteY48" fmla="*/ 2770094 h 2971800"/>
              <a:gd name="connsiteX49" fmla="*/ 2581835 w 2729753"/>
              <a:gd name="connsiteY49" fmla="*/ 2675964 h 2971800"/>
              <a:gd name="connsiteX50" fmla="*/ 2622176 w 2729753"/>
              <a:gd name="connsiteY50" fmla="*/ 2595282 h 2971800"/>
              <a:gd name="connsiteX51" fmla="*/ 2635623 w 2729753"/>
              <a:gd name="connsiteY51" fmla="*/ 2554941 h 2971800"/>
              <a:gd name="connsiteX52" fmla="*/ 2689412 w 2729753"/>
              <a:gd name="connsiteY52" fmla="*/ 2447364 h 2971800"/>
              <a:gd name="connsiteX53" fmla="*/ 2729753 w 2729753"/>
              <a:gd name="connsiteY53" fmla="*/ 2232211 h 2971800"/>
              <a:gd name="connsiteX54" fmla="*/ 2689412 w 2729753"/>
              <a:gd name="connsiteY54" fmla="*/ 1869141 h 2971800"/>
              <a:gd name="connsiteX55" fmla="*/ 2649070 w 2729753"/>
              <a:gd name="connsiteY55" fmla="*/ 1761564 h 2971800"/>
              <a:gd name="connsiteX56" fmla="*/ 2622176 w 2729753"/>
              <a:gd name="connsiteY56" fmla="*/ 1640541 h 2971800"/>
              <a:gd name="connsiteX57" fmla="*/ 2595282 w 2729753"/>
              <a:gd name="connsiteY57" fmla="*/ 1506070 h 2971800"/>
              <a:gd name="connsiteX58" fmla="*/ 2568388 w 2729753"/>
              <a:gd name="connsiteY58" fmla="*/ 1425388 h 2971800"/>
              <a:gd name="connsiteX59" fmla="*/ 2541494 w 2729753"/>
              <a:gd name="connsiteY59" fmla="*/ 1331258 h 2971800"/>
              <a:gd name="connsiteX60" fmla="*/ 2528047 w 2729753"/>
              <a:gd name="connsiteY60" fmla="*/ 1277470 h 2971800"/>
              <a:gd name="connsiteX61" fmla="*/ 2501153 w 2729753"/>
              <a:gd name="connsiteY61" fmla="*/ 1223682 h 2971800"/>
              <a:gd name="connsiteX62" fmla="*/ 2460812 w 2729753"/>
              <a:gd name="connsiteY62" fmla="*/ 1048870 h 2971800"/>
              <a:gd name="connsiteX63" fmla="*/ 2433917 w 2729753"/>
              <a:gd name="connsiteY63" fmla="*/ 968188 h 2971800"/>
              <a:gd name="connsiteX64" fmla="*/ 2393576 w 2729753"/>
              <a:gd name="connsiteY64" fmla="*/ 847164 h 2971800"/>
              <a:gd name="connsiteX65" fmla="*/ 2380129 w 2729753"/>
              <a:gd name="connsiteY65" fmla="*/ 806823 h 2971800"/>
              <a:gd name="connsiteX66" fmla="*/ 2353235 w 2729753"/>
              <a:gd name="connsiteY66" fmla="*/ 712694 h 2971800"/>
              <a:gd name="connsiteX67" fmla="*/ 2312894 w 2729753"/>
              <a:gd name="connsiteY67" fmla="*/ 645458 h 2971800"/>
              <a:gd name="connsiteX68" fmla="*/ 2178423 w 2729753"/>
              <a:gd name="connsiteY68" fmla="*/ 524435 h 2971800"/>
              <a:gd name="connsiteX69" fmla="*/ 2111188 w 2729753"/>
              <a:gd name="connsiteY69" fmla="*/ 484094 h 2971800"/>
              <a:gd name="connsiteX70" fmla="*/ 2030506 w 2729753"/>
              <a:gd name="connsiteY70" fmla="*/ 457200 h 2971800"/>
              <a:gd name="connsiteX71" fmla="*/ 1990164 w 2729753"/>
              <a:gd name="connsiteY71" fmla="*/ 430305 h 2971800"/>
              <a:gd name="connsiteX72" fmla="*/ 1896035 w 2729753"/>
              <a:gd name="connsiteY72" fmla="*/ 403411 h 2971800"/>
              <a:gd name="connsiteX73" fmla="*/ 1815353 w 2729753"/>
              <a:gd name="connsiteY73" fmla="*/ 376517 h 2971800"/>
              <a:gd name="connsiteX74" fmla="*/ 1775012 w 2729753"/>
              <a:gd name="connsiteY74" fmla="*/ 363070 h 2971800"/>
              <a:gd name="connsiteX75" fmla="*/ 1721223 w 2729753"/>
              <a:gd name="connsiteY75" fmla="*/ 349623 h 2971800"/>
              <a:gd name="connsiteX76" fmla="*/ 1640541 w 2729753"/>
              <a:gd name="connsiteY76" fmla="*/ 322729 h 2971800"/>
              <a:gd name="connsiteX77" fmla="*/ 1546412 w 2729753"/>
              <a:gd name="connsiteY77" fmla="*/ 295835 h 2971800"/>
              <a:gd name="connsiteX78" fmla="*/ 1438835 w 2729753"/>
              <a:gd name="connsiteY78" fmla="*/ 242047 h 2971800"/>
              <a:gd name="connsiteX79" fmla="*/ 1358153 w 2729753"/>
              <a:gd name="connsiteY79" fmla="*/ 215153 h 2971800"/>
              <a:gd name="connsiteX80" fmla="*/ 1304364 w 2729753"/>
              <a:gd name="connsiteY80" fmla="*/ 188258 h 2971800"/>
              <a:gd name="connsiteX81" fmla="*/ 1223682 w 2729753"/>
              <a:gd name="connsiteY81" fmla="*/ 161364 h 2971800"/>
              <a:gd name="connsiteX82" fmla="*/ 1102659 w 2729753"/>
              <a:gd name="connsiteY82" fmla="*/ 107576 h 2971800"/>
              <a:gd name="connsiteX83" fmla="*/ 1048870 w 2729753"/>
              <a:gd name="connsiteY83" fmla="*/ 94129 h 2971800"/>
              <a:gd name="connsiteX84" fmla="*/ 995082 w 2729753"/>
              <a:gd name="connsiteY84" fmla="*/ 53788 h 2971800"/>
              <a:gd name="connsiteX85" fmla="*/ 914400 w 2729753"/>
              <a:gd name="connsiteY85" fmla="*/ 0 h 2971800"/>
              <a:gd name="connsiteX86" fmla="*/ 833717 w 2729753"/>
              <a:gd name="connsiteY86" fmla="*/ 26894 h 2971800"/>
              <a:gd name="connsiteX87" fmla="*/ 779929 w 2729753"/>
              <a:gd name="connsiteY87" fmla="*/ 67235 h 2971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2729753" h="2971800">
                <a:moveTo>
                  <a:pt x="779929" y="67235"/>
                </a:moveTo>
                <a:lnTo>
                  <a:pt x="779929" y="67235"/>
                </a:lnTo>
                <a:cubicBezTo>
                  <a:pt x="739588" y="85164"/>
                  <a:pt x="696150" y="97322"/>
                  <a:pt x="658906" y="121023"/>
                </a:cubicBezTo>
                <a:cubicBezTo>
                  <a:pt x="645271" y="129700"/>
                  <a:pt x="643440" y="149936"/>
                  <a:pt x="632012" y="161364"/>
                </a:cubicBezTo>
                <a:cubicBezTo>
                  <a:pt x="620584" y="172792"/>
                  <a:pt x="603833" y="177616"/>
                  <a:pt x="591670" y="188258"/>
                </a:cubicBezTo>
                <a:cubicBezTo>
                  <a:pt x="567817" y="209129"/>
                  <a:pt x="546847" y="233082"/>
                  <a:pt x="524435" y="255494"/>
                </a:cubicBezTo>
                <a:cubicBezTo>
                  <a:pt x="510988" y="268941"/>
                  <a:pt x="494643" y="280012"/>
                  <a:pt x="484094" y="295835"/>
                </a:cubicBezTo>
                <a:cubicBezTo>
                  <a:pt x="465729" y="323383"/>
                  <a:pt x="416518" y="400431"/>
                  <a:pt x="389964" y="430305"/>
                </a:cubicBezTo>
                <a:cubicBezTo>
                  <a:pt x="368907" y="453994"/>
                  <a:pt x="341746" y="472185"/>
                  <a:pt x="322729" y="497541"/>
                </a:cubicBezTo>
                <a:cubicBezTo>
                  <a:pt x="295835" y="533400"/>
                  <a:pt x="266910" y="567822"/>
                  <a:pt x="242047" y="605117"/>
                </a:cubicBezTo>
                <a:cubicBezTo>
                  <a:pt x="224118" y="632011"/>
                  <a:pt x="211115" y="662945"/>
                  <a:pt x="188259" y="685800"/>
                </a:cubicBezTo>
                <a:cubicBezTo>
                  <a:pt x="149936" y="724122"/>
                  <a:pt x="168397" y="702145"/>
                  <a:pt x="134470" y="753035"/>
                </a:cubicBezTo>
                <a:cubicBezTo>
                  <a:pt x="147571" y="844743"/>
                  <a:pt x="161364" y="926708"/>
                  <a:pt x="161364" y="1021976"/>
                </a:cubicBezTo>
                <a:cubicBezTo>
                  <a:pt x="161364" y="1036150"/>
                  <a:pt x="152399" y="1048870"/>
                  <a:pt x="147917" y="1062317"/>
                </a:cubicBezTo>
                <a:cubicBezTo>
                  <a:pt x="143440" y="1102610"/>
                  <a:pt x="133095" y="1215735"/>
                  <a:pt x="121023" y="1264023"/>
                </a:cubicBezTo>
                <a:cubicBezTo>
                  <a:pt x="114147" y="1291525"/>
                  <a:pt x="94129" y="1344705"/>
                  <a:pt x="94129" y="1344705"/>
                </a:cubicBezTo>
                <a:cubicBezTo>
                  <a:pt x="89647" y="1371599"/>
                  <a:pt x="87295" y="1398937"/>
                  <a:pt x="80682" y="1425388"/>
                </a:cubicBezTo>
                <a:cubicBezTo>
                  <a:pt x="46379" y="1562600"/>
                  <a:pt x="61683" y="1453145"/>
                  <a:pt x="40341" y="1559858"/>
                </a:cubicBezTo>
                <a:cubicBezTo>
                  <a:pt x="34994" y="1586594"/>
                  <a:pt x="31771" y="1613715"/>
                  <a:pt x="26894" y="1640541"/>
                </a:cubicBezTo>
                <a:cubicBezTo>
                  <a:pt x="676" y="1784740"/>
                  <a:pt x="25769" y="1621520"/>
                  <a:pt x="0" y="1801905"/>
                </a:cubicBezTo>
                <a:cubicBezTo>
                  <a:pt x="7145" y="1894792"/>
                  <a:pt x="9657" y="2019135"/>
                  <a:pt x="40341" y="2111188"/>
                </a:cubicBezTo>
                <a:cubicBezTo>
                  <a:pt x="44823" y="2124635"/>
                  <a:pt x="47449" y="2138851"/>
                  <a:pt x="53788" y="2151529"/>
                </a:cubicBezTo>
                <a:cubicBezTo>
                  <a:pt x="78828" y="2201610"/>
                  <a:pt x="83848" y="2187601"/>
                  <a:pt x="121023" y="2232211"/>
                </a:cubicBezTo>
                <a:cubicBezTo>
                  <a:pt x="131369" y="2244627"/>
                  <a:pt x="137275" y="2260390"/>
                  <a:pt x="147917" y="2272553"/>
                </a:cubicBezTo>
                <a:cubicBezTo>
                  <a:pt x="168788" y="2296406"/>
                  <a:pt x="197572" y="2313416"/>
                  <a:pt x="215153" y="2339788"/>
                </a:cubicBezTo>
                <a:cubicBezTo>
                  <a:pt x="331862" y="2514852"/>
                  <a:pt x="207759" y="2340125"/>
                  <a:pt x="322729" y="2474258"/>
                </a:cubicBezTo>
                <a:cubicBezTo>
                  <a:pt x="333247" y="2486529"/>
                  <a:pt x="338981" y="2502437"/>
                  <a:pt x="349623" y="2514600"/>
                </a:cubicBezTo>
                <a:cubicBezTo>
                  <a:pt x="370494" y="2538453"/>
                  <a:pt x="394447" y="2559423"/>
                  <a:pt x="416859" y="2581835"/>
                </a:cubicBezTo>
                <a:cubicBezTo>
                  <a:pt x="453532" y="2618507"/>
                  <a:pt x="464986" y="2633766"/>
                  <a:pt x="510988" y="2662517"/>
                </a:cubicBezTo>
                <a:cubicBezTo>
                  <a:pt x="575860" y="2703062"/>
                  <a:pt x="546886" y="2677901"/>
                  <a:pt x="605117" y="2702858"/>
                </a:cubicBezTo>
                <a:cubicBezTo>
                  <a:pt x="671902" y="2731481"/>
                  <a:pt x="712983" y="2770142"/>
                  <a:pt x="793376" y="2783541"/>
                </a:cubicBezTo>
                <a:lnTo>
                  <a:pt x="874059" y="2796988"/>
                </a:lnTo>
                <a:cubicBezTo>
                  <a:pt x="896471" y="2805953"/>
                  <a:pt x="918174" y="2816946"/>
                  <a:pt x="941294" y="2823882"/>
                </a:cubicBezTo>
                <a:cubicBezTo>
                  <a:pt x="963186" y="2830449"/>
                  <a:pt x="986356" y="2831786"/>
                  <a:pt x="1008529" y="2837329"/>
                </a:cubicBezTo>
                <a:cubicBezTo>
                  <a:pt x="1022280" y="2840767"/>
                  <a:pt x="1035119" y="2847338"/>
                  <a:pt x="1048870" y="2850776"/>
                </a:cubicBezTo>
                <a:cubicBezTo>
                  <a:pt x="1071043" y="2856319"/>
                  <a:pt x="1093933" y="2858680"/>
                  <a:pt x="1116106" y="2864223"/>
                </a:cubicBezTo>
                <a:cubicBezTo>
                  <a:pt x="1129857" y="2867661"/>
                  <a:pt x="1142548" y="2874890"/>
                  <a:pt x="1156447" y="2877670"/>
                </a:cubicBezTo>
                <a:cubicBezTo>
                  <a:pt x="1209918" y="2888364"/>
                  <a:pt x="1264341" y="2893870"/>
                  <a:pt x="1317812" y="2904564"/>
                </a:cubicBezTo>
                <a:cubicBezTo>
                  <a:pt x="1375727" y="2916147"/>
                  <a:pt x="1405514" y="2922856"/>
                  <a:pt x="1465729" y="2931458"/>
                </a:cubicBezTo>
                <a:cubicBezTo>
                  <a:pt x="1501504" y="2936569"/>
                  <a:pt x="1537485" y="2940129"/>
                  <a:pt x="1573306" y="2944905"/>
                </a:cubicBezTo>
                <a:cubicBezTo>
                  <a:pt x="1765203" y="2970492"/>
                  <a:pt x="1562187" y="2946659"/>
                  <a:pt x="1788459" y="2971800"/>
                </a:cubicBezTo>
                <a:cubicBezTo>
                  <a:pt x="1837765" y="2967318"/>
                  <a:pt x="1887206" y="2964138"/>
                  <a:pt x="1936376" y="2958353"/>
                </a:cubicBezTo>
                <a:cubicBezTo>
                  <a:pt x="1963455" y="2955167"/>
                  <a:pt x="1990068" y="2948761"/>
                  <a:pt x="2017059" y="2944905"/>
                </a:cubicBezTo>
                <a:cubicBezTo>
                  <a:pt x="2052834" y="2939794"/>
                  <a:pt x="2088776" y="2935940"/>
                  <a:pt x="2124635" y="2931458"/>
                </a:cubicBezTo>
                <a:lnTo>
                  <a:pt x="2205317" y="2904564"/>
                </a:lnTo>
                <a:cubicBezTo>
                  <a:pt x="2218764" y="2900082"/>
                  <a:pt x="2231677" y="2893447"/>
                  <a:pt x="2245659" y="2891117"/>
                </a:cubicBezTo>
                <a:lnTo>
                  <a:pt x="2326341" y="2877670"/>
                </a:lnTo>
                <a:cubicBezTo>
                  <a:pt x="2335715" y="2872046"/>
                  <a:pt x="2416177" y="2825218"/>
                  <a:pt x="2433917" y="2810435"/>
                </a:cubicBezTo>
                <a:cubicBezTo>
                  <a:pt x="2448526" y="2798261"/>
                  <a:pt x="2459820" y="2782470"/>
                  <a:pt x="2474259" y="2770094"/>
                </a:cubicBezTo>
                <a:cubicBezTo>
                  <a:pt x="2603871" y="2658999"/>
                  <a:pt x="2449364" y="2808438"/>
                  <a:pt x="2581835" y="2675964"/>
                </a:cubicBezTo>
                <a:cubicBezTo>
                  <a:pt x="2615634" y="2574566"/>
                  <a:pt x="2570041" y="2699552"/>
                  <a:pt x="2622176" y="2595282"/>
                </a:cubicBezTo>
                <a:cubicBezTo>
                  <a:pt x="2628515" y="2582604"/>
                  <a:pt x="2629758" y="2567845"/>
                  <a:pt x="2635623" y="2554941"/>
                </a:cubicBezTo>
                <a:cubicBezTo>
                  <a:pt x="2652213" y="2518443"/>
                  <a:pt x="2689412" y="2447364"/>
                  <a:pt x="2689412" y="2447364"/>
                </a:cubicBezTo>
                <a:cubicBezTo>
                  <a:pt x="2725071" y="2304729"/>
                  <a:pt x="2711721" y="2376465"/>
                  <a:pt x="2729753" y="2232211"/>
                </a:cubicBezTo>
                <a:cubicBezTo>
                  <a:pt x="2725817" y="2173176"/>
                  <a:pt x="2716752" y="1937489"/>
                  <a:pt x="2689412" y="1869141"/>
                </a:cubicBezTo>
                <a:cubicBezTo>
                  <a:pt x="2684176" y="1856052"/>
                  <a:pt x="2654341" y="1785281"/>
                  <a:pt x="2649070" y="1761564"/>
                </a:cubicBezTo>
                <a:cubicBezTo>
                  <a:pt x="2617515" y="1619569"/>
                  <a:pt x="2652447" y="1731354"/>
                  <a:pt x="2622176" y="1640541"/>
                </a:cubicBezTo>
                <a:cubicBezTo>
                  <a:pt x="2613089" y="1586019"/>
                  <a:pt x="2610327" y="1556220"/>
                  <a:pt x="2595282" y="1506070"/>
                </a:cubicBezTo>
                <a:cubicBezTo>
                  <a:pt x="2587136" y="1478917"/>
                  <a:pt x="2575264" y="1452890"/>
                  <a:pt x="2568388" y="1425388"/>
                </a:cubicBezTo>
                <a:cubicBezTo>
                  <a:pt x="2526351" y="1257241"/>
                  <a:pt x="2580076" y="1466297"/>
                  <a:pt x="2541494" y="1331258"/>
                </a:cubicBezTo>
                <a:cubicBezTo>
                  <a:pt x="2536417" y="1313488"/>
                  <a:pt x="2534536" y="1294774"/>
                  <a:pt x="2528047" y="1277470"/>
                </a:cubicBezTo>
                <a:cubicBezTo>
                  <a:pt x="2521009" y="1258701"/>
                  <a:pt x="2507492" y="1242699"/>
                  <a:pt x="2501153" y="1223682"/>
                </a:cubicBezTo>
                <a:cubicBezTo>
                  <a:pt x="2450425" y="1071496"/>
                  <a:pt x="2492818" y="1166223"/>
                  <a:pt x="2460812" y="1048870"/>
                </a:cubicBezTo>
                <a:cubicBezTo>
                  <a:pt x="2453353" y="1021520"/>
                  <a:pt x="2442882" y="995082"/>
                  <a:pt x="2433917" y="968188"/>
                </a:cubicBezTo>
                <a:lnTo>
                  <a:pt x="2393576" y="847164"/>
                </a:lnTo>
                <a:cubicBezTo>
                  <a:pt x="2389094" y="833717"/>
                  <a:pt x="2383567" y="820574"/>
                  <a:pt x="2380129" y="806823"/>
                </a:cubicBezTo>
                <a:cubicBezTo>
                  <a:pt x="2375820" y="789589"/>
                  <a:pt x="2362881" y="731986"/>
                  <a:pt x="2353235" y="712694"/>
                </a:cubicBezTo>
                <a:cubicBezTo>
                  <a:pt x="2341546" y="689317"/>
                  <a:pt x="2329445" y="665687"/>
                  <a:pt x="2312894" y="645458"/>
                </a:cubicBezTo>
                <a:cubicBezTo>
                  <a:pt x="2276412" y="600868"/>
                  <a:pt x="2227256" y="556990"/>
                  <a:pt x="2178423" y="524435"/>
                </a:cubicBezTo>
                <a:cubicBezTo>
                  <a:pt x="2156676" y="509937"/>
                  <a:pt x="2134982" y="494909"/>
                  <a:pt x="2111188" y="484094"/>
                </a:cubicBezTo>
                <a:cubicBezTo>
                  <a:pt x="2085380" y="472363"/>
                  <a:pt x="2030506" y="457200"/>
                  <a:pt x="2030506" y="457200"/>
                </a:cubicBezTo>
                <a:cubicBezTo>
                  <a:pt x="2017059" y="448235"/>
                  <a:pt x="2004619" y="437533"/>
                  <a:pt x="1990164" y="430305"/>
                </a:cubicBezTo>
                <a:cubicBezTo>
                  <a:pt x="1967569" y="419007"/>
                  <a:pt x="1917576" y="409873"/>
                  <a:pt x="1896035" y="403411"/>
                </a:cubicBezTo>
                <a:cubicBezTo>
                  <a:pt x="1868882" y="395265"/>
                  <a:pt x="1842247" y="385482"/>
                  <a:pt x="1815353" y="376517"/>
                </a:cubicBezTo>
                <a:cubicBezTo>
                  <a:pt x="1801906" y="372035"/>
                  <a:pt x="1788763" y="366508"/>
                  <a:pt x="1775012" y="363070"/>
                </a:cubicBezTo>
                <a:cubicBezTo>
                  <a:pt x="1757082" y="358588"/>
                  <a:pt x="1738925" y="354934"/>
                  <a:pt x="1721223" y="349623"/>
                </a:cubicBezTo>
                <a:cubicBezTo>
                  <a:pt x="1694070" y="341477"/>
                  <a:pt x="1668043" y="329605"/>
                  <a:pt x="1640541" y="322729"/>
                </a:cubicBezTo>
                <a:cubicBezTo>
                  <a:pt x="1617717" y="317023"/>
                  <a:pt x="1569991" y="306552"/>
                  <a:pt x="1546412" y="295835"/>
                </a:cubicBezTo>
                <a:cubicBezTo>
                  <a:pt x="1509914" y="279245"/>
                  <a:pt x="1476869" y="254725"/>
                  <a:pt x="1438835" y="242047"/>
                </a:cubicBezTo>
                <a:cubicBezTo>
                  <a:pt x="1411941" y="233082"/>
                  <a:pt x="1383509" y="227831"/>
                  <a:pt x="1358153" y="215153"/>
                </a:cubicBezTo>
                <a:cubicBezTo>
                  <a:pt x="1340223" y="206188"/>
                  <a:pt x="1322976" y="195703"/>
                  <a:pt x="1304364" y="188258"/>
                </a:cubicBezTo>
                <a:cubicBezTo>
                  <a:pt x="1278043" y="177729"/>
                  <a:pt x="1249038" y="174042"/>
                  <a:pt x="1223682" y="161364"/>
                </a:cubicBezTo>
                <a:cubicBezTo>
                  <a:pt x="1176822" y="137934"/>
                  <a:pt x="1154166" y="124745"/>
                  <a:pt x="1102659" y="107576"/>
                </a:cubicBezTo>
                <a:cubicBezTo>
                  <a:pt x="1085126" y="101732"/>
                  <a:pt x="1066800" y="98611"/>
                  <a:pt x="1048870" y="94129"/>
                </a:cubicBezTo>
                <a:cubicBezTo>
                  <a:pt x="1030941" y="80682"/>
                  <a:pt x="1013442" y="66640"/>
                  <a:pt x="995082" y="53788"/>
                </a:cubicBezTo>
                <a:cubicBezTo>
                  <a:pt x="968602" y="35252"/>
                  <a:pt x="914400" y="0"/>
                  <a:pt x="914400" y="0"/>
                </a:cubicBezTo>
                <a:cubicBezTo>
                  <a:pt x="887506" y="8965"/>
                  <a:pt x="849442" y="3306"/>
                  <a:pt x="833717" y="26894"/>
                </a:cubicBezTo>
                <a:cubicBezTo>
                  <a:pt x="801263" y="75574"/>
                  <a:pt x="788894" y="60512"/>
                  <a:pt x="779929" y="67235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Oval 244"/>
          <p:cNvSpPr/>
          <p:nvPr/>
        </p:nvSpPr>
        <p:spPr>
          <a:xfrm>
            <a:off x="6876256" y="908720"/>
            <a:ext cx="1872208" cy="178836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6" name="Straight Connector 245"/>
          <p:cNvCxnSpPr>
            <a:stCxn id="170" idx="0"/>
          </p:cNvCxnSpPr>
          <p:nvPr/>
        </p:nvCxnSpPr>
        <p:spPr>
          <a:xfrm flipV="1">
            <a:off x="4560912" y="908720"/>
            <a:ext cx="2980928" cy="1026368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>
            <a:stCxn id="170" idx="4"/>
            <a:endCxn id="245" idx="4"/>
          </p:cNvCxnSpPr>
          <p:nvPr/>
        </p:nvCxnSpPr>
        <p:spPr>
          <a:xfrm>
            <a:off x="4560912" y="2087488"/>
            <a:ext cx="3251448" cy="609600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Oval 247"/>
          <p:cNvSpPr/>
          <p:nvPr/>
        </p:nvSpPr>
        <p:spPr>
          <a:xfrm>
            <a:off x="6300192" y="3429000"/>
            <a:ext cx="2808312" cy="280831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9" name="Straight Connector 248"/>
          <p:cNvCxnSpPr>
            <a:stCxn id="235" idx="0"/>
            <a:endCxn id="248" idx="1"/>
          </p:cNvCxnSpPr>
          <p:nvPr/>
        </p:nvCxnSpPr>
        <p:spPr>
          <a:xfrm flipV="1">
            <a:off x="5475312" y="3840268"/>
            <a:ext cx="1236148" cy="1147756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/>
          <p:cNvCxnSpPr/>
          <p:nvPr/>
        </p:nvCxnSpPr>
        <p:spPr>
          <a:xfrm>
            <a:off x="5445641" y="5153254"/>
            <a:ext cx="1558607" cy="868034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Connector 250"/>
          <p:cNvCxnSpPr/>
          <p:nvPr/>
        </p:nvCxnSpPr>
        <p:spPr>
          <a:xfrm>
            <a:off x="993304" y="1465312"/>
            <a:ext cx="0" cy="979076"/>
          </a:xfrm>
          <a:prstGeom prst="line">
            <a:avLst/>
          </a:prstGeom>
          <a:ln w="222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Oval 251"/>
          <p:cNvSpPr/>
          <p:nvPr/>
        </p:nvSpPr>
        <p:spPr>
          <a:xfrm>
            <a:off x="917104" y="1746920"/>
            <a:ext cx="152400" cy="1524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Oval 252"/>
          <p:cNvSpPr/>
          <p:nvPr/>
        </p:nvSpPr>
        <p:spPr>
          <a:xfrm>
            <a:off x="917104" y="2280320"/>
            <a:ext cx="152400" cy="152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4" name="TextBox 253"/>
          <p:cNvSpPr txBox="1"/>
          <p:nvPr/>
        </p:nvSpPr>
        <p:spPr>
          <a:xfrm>
            <a:off x="565720" y="2132856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k0</a:t>
            </a:r>
            <a:endParaRPr lang="en-US" dirty="0"/>
          </a:p>
        </p:txBody>
      </p:sp>
      <p:sp>
        <p:nvSpPr>
          <p:cNvPr id="255" name="TextBox 254"/>
          <p:cNvSpPr txBox="1"/>
          <p:nvPr/>
        </p:nvSpPr>
        <p:spPr>
          <a:xfrm>
            <a:off x="565720" y="1619508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k1</a:t>
            </a:r>
            <a:endParaRPr lang="en-US" dirty="0"/>
          </a:p>
        </p:txBody>
      </p:sp>
      <p:sp>
        <p:nvSpPr>
          <p:cNvPr id="256" name="TextBox 255"/>
          <p:cNvSpPr txBox="1"/>
          <p:nvPr/>
        </p:nvSpPr>
        <p:spPr>
          <a:xfrm>
            <a:off x="731694" y="1403484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257" name="Oval 256"/>
          <p:cNvSpPr/>
          <p:nvPr/>
        </p:nvSpPr>
        <p:spPr>
          <a:xfrm>
            <a:off x="251520" y="1392560"/>
            <a:ext cx="1296144" cy="13163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8" name="Straight Connector 257"/>
          <p:cNvCxnSpPr>
            <a:stCxn id="80" idx="0"/>
          </p:cNvCxnSpPr>
          <p:nvPr/>
        </p:nvCxnSpPr>
        <p:spPr>
          <a:xfrm flipH="1" flipV="1">
            <a:off x="1069504" y="1403484"/>
            <a:ext cx="1629544" cy="827276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/>
          <p:cNvCxnSpPr>
            <a:stCxn id="80" idx="5"/>
            <a:endCxn id="257" idx="4"/>
          </p:cNvCxnSpPr>
          <p:nvPr/>
        </p:nvCxnSpPr>
        <p:spPr>
          <a:xfrm flipH="1">
            <a:off x="899592" y="2360842"/>
            <a:ext cx="1853338" cy="348078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Freeform 259"/>
          <p:cNvSpPr/>
          <p:nvPr/>
        </p:nvSpPr>
        <p:spPr>
          <a:xfrm>
            <a:off x="2259106" y="1438835"/>
            <a:ext cx="2608729" cy="1896036"/>
          </a:xfrm>
          <a:custGeom>
            <a:avLst/>
            <a:gdLst>
              <a:gd name="connsiteX0" fmla="*/ 632012 w 2608729"/>
              <a:gd name="connsiteY0" fmla="*/ 161365 h 1896036"/>
              <a:gd name="connsiteX1" fmla="*/ 632012 w 2608729"/>
              <a:gd name="connsiteY1" fmla="*/ 161365 h 1896036"/>
              <a:gd name="connsiteX2" fmla="*/ 497541 w 2608729"/>
              <a:gd name="connsiteY2" fmla="*/ 201706 h 1896036"/>
              <a:gd name="connsiteX3" fmla="*/ 457200 w 2608729"/>
              <a:gd name="connsiteY3" fmla="*/ 228600 h 1896036"/>
              <a:gd name="connsiteX4" fmla="*/ 376518 w 2608729"/>
              <a:gd name="connsiteY4" fmla="*/ 255494 h 1896036"/>
              <a:gd name="connsiteX5" fmla="*/ 349623 w 2608729"/>
              <a:gd name="connsiteY5" fmla="*/ 282389 h 1896036"/>
              <a:gd name="connsiteX6" fmla="*/ 309282 w 2608729"/>
              <a:gd name="connsiteY6" fmla="*/ 295836 h 1896036"/>
              <a:gd name="connsiteX7" fmla="*/ 282388 w 2608729"/>
              <a:gd name="connsiteY7" fmla="*/ 336177 h 1896036"/>
              <a:gd name="connsiteX8" fmla="*/ 201706 w 2608729"/>
              <a:gd name="connsiteY8" fmla="*/ 416859 h 1896036"/>
              <a:gd name="connsiteX9" fmla="*/ 134470 w 2608729"/>
              <a:gd name="connsiteY9" fmla="*/ 524436 h 1896036"/>
              <a:gd name="connsiteX10" fmla="*/ 121023 w 2608729"/>
              <a:gd name="connsiteY10" fmla="*/ 578224 h 1896036"/>
              <a:gd name="connsiteX11" fmla="*/ 80682 w 2608729"/>
              <a:gd name="connsiteY11" fmla="*/ 685800 h 1896036"/>
              <a:gd name="connsiteX12" fmla="*/ 26894 w 2608729"/>
              <a:gd name="connsiteY12" fmla="*/ 793377 h 1896036"/>
              <a:gd name="connsiteX13" fmla="*/ 0 w 2608729"/>
              <a:gd name="connsiteY13" fmla="*/ 927847 h 1896036"/>
              <a:gd name="connsiteX14" fmla="*/ 13447 w 2608729"/>
              <a:gd name="connsiteY14" fmla="*/ 1250577 h 1896036"/>
              <a:gd name="connsiteX15" fmla="*/ 53788 w 2608729"/>
              <a:gd name="connsiteY15" fmla="*/ 1411941 h 1896036"/>
              <a:gd name="connsiteX16" fmla="*/ 80682 w 2608729"/>
              <a:gd name="connsiteY16" fmla="*/ 1438836 h 1896036"/>
              <a:gd name="connsiteX17" fmla="*/ 121023 w 2608729"/>
              <a:gd name="connsiteY17" fmla="*/ 1519518 h 1896036"/>
              <a:gd name="connsiteX18" fmla="*/ 134470 w 2608729"/>
              <a:gd name="connsiteY18" fmla="*/ 1559859 h 1896036"/>
              <a:gd name="connsiteX19" fmla="*/ 161365 w 2608729"/>
              <a:gd name="connsiteY19" fmla="*/ 1600200 h 1896036"/>
              <a:gd name="connsiteX20" fmla="*/ 215153 w 2608729"/>
              <a:gd name="connsiteY20" fmla="*/ 1694330 h 1896036"/>
              <a:gd name="connsiteX21" fmla="*/ 336176 w 2608729"/>
              <a:gd name="connsiteY21" fmla="*/ 1801906 h 1896036"/>
              <a:gd name="connsiteX22" fmla="*/ 376518 w 2608729"/>
              <a:gd name="connsiteY22" fmla="*/ 1842247 h 1896036"/>
              <a:gd name="connsiteX23" fmla="*/ 443753 w 2608729"/>
              <a:gd name="connsiteY23" fmla="*/ 1855694 h 1896036"/>
              <a:gd name="connsiteX24" fmla="*/ 537882 w 2608729"/>
              <a:gd name="connsiteY24" fmla="*/ 1882589 h 1896036"/>
              <a:gd name="connsiteX25" fmla="*/ 632012 w 2608729"/>
              <a:gd name="connsiteY25" fmla="*/ 1896036 h 1896036"/>
              <a:gd name="connsiteX26" fmla="*/ 1317812 w 2608729"/>
              <a:gd name="connsiteY26" fmla="*/ 1869141 h 1896036"/>
              <a:gd name="connsiteX27" fmla="*/ 2178423 w 2608729"/>
              <a:gd name="connsiteY27" fmla="*/ 1828800 h 1896036"/>
              <a:gd name="connsiteX28" fmla="*/ 2286000 w 2608729"/>
              <a:gd name="connsiteY28" fmla="*/ 1801906 h 1896036"/>
              <a:gd name="connsiteX29" fmla="*/ 2366682 w 2608729"/>
              <a:gd name="connsiteY29" fmla="*/ 1748118 h 1896036"/>
              <a:gd name="connsiteX30" fmla="*/ 2433918 w 2608729"/>
              <a:gd name="connsiteY30" fmla="*/ 1653989 h 1896036"/>
              <a:gd name="connsiteX31" fmla="*/ 2487706 w 2608729"/>
              <a:gd name="connsiteY31" fmla="*/ 1573306 h 1896036"/>
              <a:gd name="connsiteX32" fmla="*/ 2514600 w 2608729"/>
              <a:gd name="connsiteY32" fmla="*/ 1492624 h 1896036"/>
              <a:gd name="connsiteX33" fmla="*/ 2554941 w 2608729"/>
              <a:gd name="connsiteY33" fmla="*/ 1358153 h 1896036"/>
              <a:gd name="connsiteX34" fmla="*/ 2581835 w 2608729"/>
              <a:gd name="connsiteY34" fmla="*/ 1304365 h 1896036"/>
              <a:gd name="connsiteX35" fmla="*/ 2595282 w 2608729"/>
              <a:gd name="connsiteY35" fmla="*/ 1223683 h 1896036"/>
              <a:gd name="connsiteX36" fmla="*/ 2608729 w 2608729"/>
              <a:gd name="connsiteY36" fmla="*/ 1183341 h 1896036"/>
              <a:gd name="connsiteX37" fmla="*/ 2581835 w 2608729"/>
              <a:gd name="connsiteY37" fmla="*/ 995083 h 1896036"/>
              <a:gd name="connsiteX38" fmla="*/ 2501153 w 2608729"/>
              <a:gd name="connsiteY38" fmla="*/ 1035424 h 1896036"/>
              <a:gd name="connsiteX39" fmla="*/ 2420470 w 2608729"/>
              <a:gd name="connsiteY39" fmla="*/ 1116106 h 1896036"/>
              <a:gd name="connsiteX40" fmla="*/ 2380129 w 2608729"/>
              <a:gd name="connsiteY40" fmla="*/ 1143000 h 1896036"/>
              <a:gd name="connsiteX41" fmla="*/ 2286000 w 2608729"/>
              <a:gd name="connsiteY41" fmla="*/ 1210236 h 1896036"/>
              <a:gd name="connsiteX42" fmla="*/ 2218765 w 2608729"/>
              <a:gd name="connsiteY42" fmla="*/ 1250577 h 1896036"/>
              <a:gd name="connsiteX43" fmla="*/ 2138082 w 2608729"/>
              <a:gd name="connsiteY43" fmla="*/ 1317812 h 1896036"/>
              <a:gd name="connsiteX44" fmla="*/ 2084294 w 2608729"/>
              <a:gd name="connsiteY44" fmla="*/ 1331259 h 1896036"/>
              <a:gd name="connsiteX45" fmla="*/ 2043953 w 2608729"/>
              <a:gd name="connsiteY45" fmla="*/ 1358153 h 1896036"/>
              <a:gd name="connsiteX46" fmla="*/ 1842247 w 2608729"/>
              <a:gd name="connsiteY46" fmla="*/ 1358153 h 1896036"/>
              <a:gd name="connsiteX47" fmla="*/ 1801906 w 2608729"/>
              <a:gd name="connsiteY47" fmla="*/ 1344706 h 1896036"/>
              <a:gd name="connsiteX48" fmla="*/ 1653988 w 2608729"/>
              <a:gd name="connsiteY48" fmla="*/ 1183341 h 1896036"/>
              <a:gd name="connsiteX49" fmla="*/ 1613647 w 2608729"/>
              <a:gd name="connsiteY49" fmla="*/ 1102659 h 1896036"/>
              <a:gd name="connsiteX50" fmla="*/ 1559859 w 2608729"/>
              <a:gd name="connsiteY50" fmla="*/ 981636 h 1896036"/>
              <a:gd name="connsiteX51" fmla="*/ 1532965 w 2608729"/>
              <a:gd name="connsiteY51" fmla="*/ 887506 h 1896036"/>
              <a:gd name="connsiteX52" fmla="*/ 1506070 w 2608729"/>
              <a:gd name="connsiteY52" fmla="*/ 793377 h 1896036"/>
              <a:gd name="connsiteX53" fmla="*/ 1492623 w 2608729"/>
              <a:gd name="connsiteY53" fmla="*/ 699247 h 1896036"/>
              <a:gd name="connsiteX54" fmla="*/ 1465729 w 2608729"/>
              <a:gd name="connsiteY54" fmla="*/ 605118 h 1896036"/>
              <a:gd name="connsiteX55" fmla="*/ 1452282 w 2608729"/>
              <a:gd name="connsiteY55" fmla="*/ 551330 h 1896036"/>
              <a:gd name="connsiteX56" fmla="*/ 1411941 w 2608729"/>
              <a:gd name="connsiteY56" fmla="*/ 430306 h 1896036"/>
              <a:gd name="connsiteX57" fmla="*/ 1344706 w 2608729"/>
              <a:gd name="connsiteY57" fmla="*/ 188259 h 1896036"/>
              <a:gd name="connsiteX58" fmla="*/ 1264023 w 2608729"/>
              <a:gd name="connsiteY58" fmla="*/ 40341 h 1896036"/>
              <a:gd name="connsiteX59" fmla="*/ 1183341 w 2608729"/>
              <a:gd name="connsiteY59" fmla="*/ 0 h 1896036"/>
              <a:gd name="connsiteX60" fmla="*/ 1143000 w 2608729"/>
              <a:gd name="connsiteY60" fmla="*/ 13447 h 1896036"/>
              <a:gd name="connsiteX61" fmla="*/ 1021976 w 2608729"/>
              <a:gd name="connsiteY61" fmla="*/ 40341 h 1896036"/>
              <a:gd name="connsiteX62" fmla="*/ 941294 w 2608729"/>
              <a:gd name="connsiteY62" fmla="*/ 67236 h 1896036"/>
              <a:gd name="connsiteX63" fmla="*/ 860612 w 2608729"/>
              <a:gd name="connsiteY63" fmla="*/ 94130 h 1896036"/>
              <a:gd name="connsiteX64" fmla="*/ 739588 w 2608729"/>
              <a:gd name="connsiteY64" fmla="*/ 134471 h 1896036"/>
              <a:gd name="connsiteX65" fmla="*/ 645459 w 2608729"/>
              <a:gd name="connsiteY65" fmla="*/ 161365 h 1896036"/>
              <a:gd name="connsiteX66" fmla="*/ 632012 w 2608729"/>
              <a:gd name="connsiteY66" fmla="*/ 161365 h 1896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2608729" h="1896036">
                <a:moveTo>
                  <a:pt x="632012" y="161365"/>
                </a:moveTo>
                <a:lnTo>
                  <a:pt x="632012" y="161365"/>
                </a:lnTo>
                <a:cubicBezTo>
                  <a:pt x="587188" y="174812"/>
                  <a:pt x="541219" y="184907"/>
                  <a:pt x="497541" y="201706"/>
                </a:cubicBezTo>
                <a:cubicBezTo>
                  <a:pt x="482457" y="207508"/>
                  <a:pt x="471968" y="222036"/>
                  <a:pt x="457200" y="228600"/>
                </a:cubicBezTo>
                <a:cubicBezTo>
                  <a:pt x="431295" y="240114"/>
                  <a:pt x="376518" y="255494"/>
                  <a:pt x="376518" y="255494"/>
                </a:cubicBezTo>
                <a:cubicBezTo>
                  <a:pt x="367553" y="264459"/>
                  <a:pt x="360495" y="275866"/>
                  <a:pt x="349623" y="282389"/>
                </a:cubicBezTo>
                <a:cubicBezTo>
                  <a:pt x="337469" y="289682"/>
                  <a:pt x="320350" y="286981"/>
                  <a:pt x="309282" y="295836"/>
                </a:cubicBezTo>
                <a:cubicBezTo>
                  <a:pt x="296662" y="305932"/>
                  <a:pt x="293125" y="324098"/>
                  <a:pt x="282388" y="336177"/>
                </a:cubicBezTo>
                <a:cubicBezTo>
                  <a:pt x="257120" y="364604"/>
                  <a:pt x="222803" y="385213"/>
                  <a:pt x="201706" y="416859"/>
                </a:cubicBezTo>
                <a:cubicBezTo>
                  <a:pt x="142358" y="505881"/>
                  <a:pt x="162374" y="468631"/>
                  <a:pt x="134470" y="524436"/>
                </a:cubicBezTo>
                <a:lnTo>
                  <a:pt x="121023" y="578224"/>
                </a:lnTo>
                <a:lnTo>
                  <a:pt x="80682" y="685800"/>
                </a:lnTo>
                <a:cubicBezTo>
                  <a:pt x="62753" y="721659"/>
                  <a:pt x="42314" y="756369"/>
                  <a:pt x="26894" y="793377"/>
                </a:cubicBezTo>
                <a:cubicBezTo>
                  <a:pt x="15750" y="820124"/>
                  <a:pt x="3333" y="907852"/>
                  <a:pt x="0" y="927847"/>
                </a:cubicBezTo>
                <a:cubicBezTo>
                  <a:pt x="4482" y="1035424"/>
                  <a:pt x="6285" y="1143145"/>
                  <a:pt x="13447" y="1250577"/>
                </a:cubicBezTo>
                <a:cubicBezTo>
                  <a:pt x="15034" y="1274386"/>
                  <a:pt x="35449" y="1393601"/>
                  <a:pt x="53788" y="1411941"/>
                </a:cubicBezTo>
                <a:lnTo>
                  <a:pt x="80682" y="1438836"/>
                </a:lnTo>
                <a:cubicBezTo>
                  <a:pt x="114481" y="1540234"/>
                  <a:pt x="68888" y="1415248"/>
                  <a:pt x="121023" y="1519518"/>
                </a:cubicBezTo>
                <a:cubicBezTo>
                  <a:pt x="127362" y="1532196"/>
                  <a:pt x="128131" y="1547181"/>
                  <a:pt x="134470" y="1559859"/>
                </a:cubicBezTo>
                <a:cubicBezTo>
                  <a:pt x="141698" y="1574314"/>
                  <a:pt x="153347" y="1586168"/>
                  <a:pt x="161365" y="1600200"/>
                </a:cubicBezTo>
                <a:cubicBezTo>
                  <a:pt x="180847" y="1634293"/>
                  <a:pt x="188942" y="1664843"/>
                  <a:pt x="215153" y="1694330"/>
                </a:cubicBezTo>
                <a:cubicBezTo>
                  <a:pt x="364587" y="1862443"/>
                  <a:pt x="239831" y="1721619"/>
                  <a:pt x="336176" y="1801906"/>
                </a:cubicBezTo>
                <a:cubicBezTo>
                  <a:pt x="350785" y="1814080"/>
                  <a:pt x="359508" y="1833742"/>
                  <a:pt x="376518" y="1842247"/>
                </a:cubicBezTo>
                <a:cubicBezTo>
                  <a:pt x="396961" y="1852468"/>
                  <a:pt x="421580" y="1850151"/>
                  <a:pt x="443753" y="1855694"/>
                </a:cubicBezTo>
                <a:cubicBezTo>
                  <a:pt x="520553" y="1874894"/>
                  <a:pt x="445666" y="1865822"/>
                  <a:pt x="537882" y="1882589"/>
                </a:cubicBezTo>
                <a:cubicBezTo>
                  <a:pt x="569066" y="1888259"/>
                  <a:pt x="600635" y="1891554"/>
                  <a:pt x="632012" y="1896036"/>
                </a:cubicBezTo>
                <a:cubicBezTo>
                  <a:pt x="957612" y="1859858"/>
                  <a:pt x="631655" y="1892533"/>
                  <a:pt x="1317812" y="1869141"/>
                </a:cubicBezTo>
                <a:cubicBezTo>
                  <a:pt x="1711291" y="1855727"/>
                  <a:pt x="1850049" y="1847043"/>
                  <a:pt x="2178423" y="1828800"/>
                </a:cubicBezTo>
                <a:cubicBezTo>
                  <a:pt x="2197051" y="1825074"/>
                  <a:pt x="2262741" y="1814828"/>
                  <a:pt x="2286000" y="1801906"/>
                </a:cubicBezTo>
                <a:cubicBezTo>
                  <a:pt x="2314255" y="1786209"/>
                  <a:pt x="2366682" y="1748118"/>
                  <a:pt x="2366682" y="1748118"/>
                </a:cubicBezTo>
                <a:cubicBezTo>
                  <a:pt x="2454130" y="1616946"/>
                  <a:pt x="2317145" y="1820807"/>
                  <a:pt x="2433918" y="1653989"/>
                </a:cubicBezTo>
                <a:cubicBezTo>
                  <a:pt x="2452454" y="1627509"/>
                  <a:pt x="2477485" y="1603970"/>
                  <a:pt x="2487706" y="1573306"/>
                </a:cubicBezTo>
                <a:cubicBezTo>
                  <a:pt x="2496671" y="1546412"/>
                  <a:pt x="2507724" y="1520126"/>
                  <a:pt x="2514600" y="1492624"/>
                </a:cubicBezTo>
                <a:cubicBezTo>
                  <a:pt x="2524251" y="1454020"/>
                  <a:pt x="2538573" y="1390890"/>
                  <a:pt x="2554941" y="1358153"/>
                </a:cubicBezTo>
                <a:lnTo>
                  <a:pt x="2581835" y="1304365"/>
                </a:lnTo>
                <a:cubicBezTo>
                  <a:pt x="2586317" y="1277471"/>
                  <a:pt x="2589367" y="1250299"/>
                  <a:pt x="2595282" y="1223683"/>
                </a:cubicBezTo>
                <a:cubicBezTo>
                  <a:pt x="2598357" y="1209846"/>
                  <a:pt x="2608729" y="1197516"/>
                  <a:pt x="2608729" y="1183341"/>
                </a:cubicBezTo>
                <a:cubicBezTo>
                  <a:pt x="2608729" y="1065499"/>
                  <a:pt x="2606721" y="1069741"/>
                  <a:pt x="2581835" y="995083"/>
                </a:cubicBezTo>
                <a:cubicBezTo>
                  <a:pt x="2544452" y="1007544"/>
                  <a:pt x="2532434" y="1007619"/>
                  <a:pt x="2501153" y="1035424"/>
                </a:cubicBezTo>
                <a:cubicBezTo>
                  <a:pt x="2472726" y="1060692"/>
                  <a:pt x="2452116" y="1095008"/>
                  <a:pt x="2420470" y="1116106"/>
                </a:cubicBezTo>
                <a:cubicBezTo>
                  <a:pt x="2407023" y="1125071"/>
                  <a:pt x="2393280" y="1133606"/>
                  <a:pt x="2380129" y="1143000"/>
                </a:cubicBezTo>
                <a:cubicBezTo>
                  <a:pt x="2324914" y="1182439"/>
                  <a:pt x="2336694" y="1178552"/>
                  <a:pt x="2286000" y="1210236"/>
                </a:cubicBezTo>
                <a:cubicBezTo>
                  <a:pt x="2263837" y="1224088"/>
                  <a:pt x="2240033" y="1235386"/>
                  <a:pt x="2218765" y="1250577"/>
                </a:cubicBezTo>
                <a:cubicBezTo>
                  <a:pt x="2161230" y="1291673"/>
                  <a:pt x="2228161" y="1272772"/>
                  <a:pt x="2138082" y="1317812"/>
                </a:cubicBezTo>
                <a:cubicBezTo>
                  <a:pt x="2121552" y="1326077"/>
                  <a:pt x="2102223" y="1326777"/>
                  <a:pt x="2084294" y="1331259"/>
                </a:cubicBezTo>
                <a:cubicBezTo>
                  <a:pt x="2070847" y="1340224"/>
                  <a:pt x="2059285" y="1353042"/>
                  <a:pt x="2043953" y="1358153"/>
                </a:cubicBezTo>
                <a:cubicBezTo>
                  <a:pt x="1968503" y="1383303"/>
                  <a:pt x="1922976" y="1367123"/>
                  <a:pt x="1842247" y="1358153"/>
                </a:cubicBezTo>
                <a:cubicBezTo>
                  <a:pt x="1828800" y="1353671"/>
                  <a:pt x="1812974" y="1353561"/>
                  <a:pt x="1801906" y="1344706"/>
                </a:cubicBezTo>
                <a:cubicBezTo>
                  <a:pt x="1738333" y="1293848"/>
                  <a:pt x="1702604" y="1244112"/>
                  <a:pt x="1653988" y="1183341"/>
                </a:cubicBezTo>
                <a:cubicBezTo>
                  <a:pt x="1604947" y="1036218"/>
                  <a:pt x="1683160" y="1259063"/>
                  <a:pt x="1613647" y="1102659"/>
                </a:cubicBezTo>
                <a:cubicBezTo>
                  <a:pt x="1549638" y="958638"/>
                  <a:pt x="1620724" y="1072933"/>
                  <a:pt x="1559859" y="981636"/>
                </a:cubicBezTo>
                <a:cubicBezTo>
                  <a:pt x="1527616" y="884903"/>
                  <a:pt x="1566737" y="1005709"/>
                  <a:pt x="1532965" y="887506"/>
                </a:cubicBezTo>
                <a:cubicBezTo>
                  <a:pt x="1518565" y="837107"/>
                  <a:pt x="1516578" y="851170"/>
                  <a:pt x="1506070" y="793377"/>
                </a:cubicBezTo>
                <a:cubicBezTo>
                  <a:pt x="1500400" y="762193"/>
                  <a:pt x="1498293" y="730431"/>
                  <a:pt x="1492623" y="699247"/>
                </a:cubicBezTo>
                <a:cubicBezTo>
                  <a:pt x="1482114" y="641446"/>
                  <a:pt x="1480130" y="655523"/>
                  <a:pt x="1465729" y="605118"/>
                </a:cubicBezTo>
                <a:cubicBezTo>
                  <a:pt x="1460652" y="587348"/>
                  <a:pt x="1457717" y="568994"/>
                  <a:pt x="1452282" y="551330"/>
                </a:cubicBezTo>
                <a:cubicBezTo>
                  <a:pt x="1439777" y="510687"/>
                  <a:pt x="1411941" y="430306"/>
                  <a:pt x="1411941" y="430306"/>
                </a:cubicBezTo>
                <a:cubicBezTo>
                  <a:pt x="1392506" y="274827"/>
                  <a:pt x="1411915" y="356282"/>
                  <a:pt x="1344706" y="188259"/>
                </a:cubicBezTo>
                <a:cubicBezTo>
                  <a:pt x="1328611" y="148021"/>
                  <a:pt x="1300666" y="64770"/>
                  <a:pt x="1264023" y="40341"/>
                </a:cubicBezTo>
                <a:cubicBezTo>
                  <a:pt x="1211888" y="5584"/>
                  <a:pt x="1239014" y="18558"/>
                  <a:pt x="1183341" y="0"/>
                </a:cubicBezTo>
                <a:cubicBezTo>
                  <a:pt x="1169894" y="4482"/>
                  <a:pt x="1156751" y="10009"/>
                  <a:pt x="1143000" y="13447"/>
                </a:cubicBezTo>
                <a:cubicBezTo>
                  <a:pt x="1066243" y="32636"/>
                  <a:pt x="1090984" y="19638"/>
                  <a:pt x="1021976" y="40341"/>
                </a:cubicBezTo>
                <a:cubicBezTo>
                  <a:pt x="994823" y="48487"/>
                  <a:pt x="968188" y="58271"/>
                  <a:pt x="941294" y="67236"/>
                </a:cubicBezTo>
                <a:lnTo>
                  <a:pt x="860612" y="94130"/>
                </a:lnTo>
                <a:lnTo>
                  <a:pt x="739588" y="134471"/>
                </a:lnTo>
                <a:cubicBezTo>
                  <a:pt x="707614" y="145129"/>
                  <a:pt x="679229" y="155737"/>
                  <a:pt x="645459" y="161365"/>
                </a:cubicBezTo>
                <a:cubicBezTo>
                  <a:pt x="636616" y="162839"/>
                  <a:pt x="634253" y="161365"/>
                  <a:pt x="632012" y="161365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Freeform 260"/>
          <p:cNvSpPr/>
          <p:nvPr/>
        </p:nvSpPr>
        <p:spPr>
          <a:xfrm>
            <a:off x="2514600" y="3119718"/>
            <a:ext cx="3151493" cy="2541494"/>
          </a:xfrm>
          <a:custGeom>
            <a:avLst/>
            <a:gdLst>
              <a:gd name="connsiteX0" fmla="*/ 1546412 w 3151493"/>
              <a:gd name="connsiteY0" fmla="*/ 376517 h 2541494"/>
              <a:gd name="connsiteX1" fmla="*/ 1546412 w 3151493"/>
              <a:gd name="connsiteY1" fmla="*/ 376517 h 2541494"/>
              <a:gd name="connsiteX2" fmla="*/ 1452282 w 3151493"/>
              <a:gd name="connsiteY2" fmla="*/ 443753 h 2541494"/>
              <a:gd name="connsiteX3" fmla="*/ 1358153 w 3151493"/>
              <a:gd name="connsiteY3" fmla="*/ 605117 h 2541494"/>
              <a:gd name="connsiteX4" fmla="*/ 1344706 w 3151493"/>
              <a:gd name="connsiteY4" fmla="*/ 658906 h 2541494"/>
              <a:gd name="connsiteX5" fmla="*/ 1317812 w 3151493"/>
              <a:gd name="connsiteY5" fmla="*/ 712694 h 2541494"/>
              <a:gd name="connsiteX6" fmla="*/ 1277471 w 3151493"/>
              <a:gd name="connsiteY6" fmla="*/ 806823 h 2541494"/>
              <a:gd name="connsiteX7" fmla="*/ 1264024 w 3151493"/>
              <a:gd name="connsiteY7" fmla="*/ 860611 h 2541494"/>
              <a:gd name="connsiteX8" fmla="*/ 1210235 w 3151493"/>
              <a:gd name="connsiteY8" fmla="*/ 968188 h 2541494"/>
              <a:gd name="connsiteX9" fmla="*/ 1196788 w 3151493"/>
              <a:gd name="connsiteY9" fmla="*/ 1008529 h 2541494"/>
              <a:gd name="connsiteX10" fmla="*/ 1143000 w 3151493"/>
              <a:gd name="connsiteY10" fmla="*/ 1102658 h 2541494"/>
              <a:gd name="connsiteX11" fmla="*/ 1102659 w 3151493"/>
              <a:gd name="connsiteY11" fmla="*/ 1156447 h 2541494"/>
              <a:gd name="connsiteX12" fmla="*/ 1048871 w 3151493"/>
              <a:gd name="connsiteY12" fmla="*/ 1196788 h 2541494"/>
              <a:gd name="connsiteX13" fmla="*/ 1021976 w 3151493"/>
              <a:gd name="connsiteY13" fmla="*/ 1223682 h 2541494"/>
              <a:gd name="connsiteX14" fmla="*/ 887506 w 3151493"/>
              <a:gd name="connsiteY14" fmla="*/ 1277470 h 2541494"/>
              <a:gd name="connsiteX15" fmla="*/ 779929 w 3151493"/>
              <a:gd name="connsiteY15" fmla="*/ 1317811 h 2541494"/>
              <a:gd name="connsiteX16" fmla="*/ 699247 w 3151493"/>
              <a:gd name="connsiteY16" fmla="*/ 1331258 h 2541494"/>
              <a:gd name="connsiteX17" fmla="*/ 632012 w 3151493"/>
              <a:gd name="connsiteY17" fmla="*/ 1344706 h 2541494"/>
              <a:gd name="connsiteX18" fmla="*/ 201706 w 3151493"/>
              <a:gd name="connsiteY18" fmla="*/ 1358153 h 2541494"/>
              <a:gd name="connsiteX19" fmla="*/ 161365 w 3151493"/>
              <a:gd name="connsiteY19" fmla="*/ 1371600 h 2541494"/>
              <a:gd name="connsiteX20" fmla="*/ 121024 w 3151493"/>
              <a:gd name="connsiteY20" fmla="*/ 1425388 h 2541494"/>
              <a:gd name="connsiteX21" fmla="*/ 94129 w 3151493"/>
              <a:gd name="connsiteY21" fmla="*/ 1452282 h 2541494"/>
              <a:gd name="connsiteX22" fmla="*/ 67235 w 3151493"/>
              <a:gd name="connsiteY22" fmla="*/ 1532964 h 2541494"/>
              <a:gd name="connsiteX23" fmla="*/ 53788 w 3151493"/>
              <a:gd name="connsiteY23" fmla="*/ 1573306 h 2541494"/>
              <a:gd name="connsiteX24" fmla="*/ 26894 w 3151493"/>
              <a:gd name="connsiteY24" fmla="*/ 1627094 h 2541494"/>
              <a:gd name="connsiteX25" fmla="*/ 13447 w 3151493"/>
              <a:gd name="connsiteY25" fmla="*/ 1707776 h 2541494"/>
              <a:gd name="connsiteX26" fmla="*/ 0 w 3151493"/>
              <a:gd name="connsiteY26" fmla="*/ 1775011 h 2541494"/>
              <a:gd name="connsiteX27" fmla="*/ 26894 w 3151493"/>
              <a:gd name="connsiteY27" fmla="*/ 2084294 h 2541494"/>
              <a:gd name="connsiteX28" fmla="*/ 67235 w 3151493"/>
              <a:gd name="connsiteY28" fmla="*/ 2191870 h 2541494"/>
              <a:gd name="connsiteX29" fmla="*/ 107576 w 3151493"/>
              <a:gd name="connsiteY29" fmla="*/ 2286000 h 2541494"/>
              <a:gd name="connsiteX30" fmla="*/ 134471 w 3151493"/>
              <a:gd name="connsiteY30" fmla="*/ 2312894 h 2541494"/>
              <a:gd name="connsiteX31" fmla="*/ 228600 w 3151493"/>
              <a:gd name="connsiteY31" fmla="*/ 2393576 h 2541494"/>
              <a:gd name="connsiteX32" fmla="*/ 282388 w 3151493"/>
              <a:gd name="connsiteY32" fmla="*/ 2433917 h 2541494"/>
              <a:gd name="connsiteX33" fmla="*/ 322729 w 3151493"/>
              <a:gd name="connsiteY33" fmla="*/ 2447364 h 2541494"/>
              <a:gd name="connsiteX34" fmla="*/ 389965 w 3151493"/>
              <a:gd name="connsiteY34" fmla="*/ 2487706 h 2541494"/>
              <a:gd name="connsiteX35" fmla="*/ 470647 w 3151493"/>
              <a:gd name="connsiteY35" fmla="*/ 2514600 h 2541494"/>
              <a:gd name="connsiteX36" fmla="*/ 645459 w 3151493"/>
              <a:gd name="connsiteY36" fmla="*/ 2541494 h 2541494"/>
              <a:gd name="connsiteX37" fmla="*/ 1102659 w 3151493"/>
              <a:gd name="connsiteY37" fmla="*/ 2528047 h 2541494"/>
              <a:gd name="connsiteX38" fmla="*/ 1264024 w 3151493"/>
              <a:gd name="connsiteY38" fmla="*/ 2501153 h 2541494"/>
              <a:gd name="connsiteX39" fmla="*/ 1546412 w 3151493"/>
              <a:gd name="connsiteY39" fmla="*/ 2460811 h 2541494"/>
              <a:gd name="connsiteX40" fmla="*/ 1640541 w 3151493"/>
              <a:gd name="connsiteY40" fmla="*/ 2447364 h 2541494"/>
              <a:gd name="connsiteX41" fmla="*/ 1721224 w 3151493"/>
              <a:gd name="connsiteY41" fmla="*/ 2433917 h 2541494"/>
              <a:gd name="connsiteX42" fmla="*/ 2003612 w 3151493"/>
              <a:gd name="connsiteY42" fmla="*/ 2407023 h 2541494"/>
              <a:gd name="connsiteX43" fmla="*/ 2380129 w 3151493"/>
              <a:gd name="connsiteY43" fmla="*/ 2393576 h 2541494"/>
              <a:gd name="connsiteX44" fmla="*/ 2796988 w 3151493"/>
              <a:gd name="connsiteY44" fmla="*/ 2366682 h 2541494"/>
              <a:gd name="connsiteX45" fmla="*/ 2931459 w 3151493"/>
              <a:gd name="connsiteY45" fmla="*/ 2353235 h 2541494"/>
              <a:gd name="connsiteX46" fmla="*/ 3052482 w 3151493"/>
              <a:gd name="connsiteY46" fmla="*/ 2326341 h 2541494"/>
              <a:gd name="connsiteX47" fmla="*/ 3133165 w 3151493"/>
              <a:gd name="connsiteY47" fmla="*/ 2272553 h 2541494"/>
              <a:gd name="connsiteX48" fmla="*/ 3133165 w 3151493"/>
              <a:gd name="connsiteY48" fmla="*/ 2003611 h 2541494"/>
              <a:gd name="connsiteX49" fmla="*/ 3119718 w 3151493"/>
              <a:gd name="connsiteY49" fmla="*/ 1896035 h 2541494"/>
              <a:gd name="connsiteX50" fmla="*/ 3079376 w 3151493"/>
              <a:gd name="connsiteY50" fmla="*/ 1640541 h 2541494"/>
              <a:gd name="connsiteX51" fmla="*/ 3065929 w 3151493"/>
              <a:gd name="connsiteY51" fmla="*/ 1586753 h 2541494"/>
              <a:gd name="connsiteX52" fmla="*/ 3039035 w 3151493"/>
              <a:gd name="connsiteY52" fmla="*/ 1519517 h 2541494"/>
              <a:gd name="connsiteX53" fmla="*/ 2998694 w 3151493"/>
              <a:gd name="connsiteY53" fmla="*/ 1398494 h 2541494"/>
              <a:gd name="connsiteX54" fmla="*/ 2985247 w 3151493"/>
              <a:gd name="connsiteY54" fmla="*/ 1317811 h 2541494"/>
              <a:gd name="connsiteX55" fmla="*/ 2958353 w 3151493"/>
              <a:gd name="connsiteY55" fmla="*/ 1210235 h 2541494"/>
              <a:gd name="connsiteX56" fmla="*/ 2931459 w 3151493"/>
              <a:gd name="connsiteY56" fmla="*/ 995082 h 2541494"/>
              <a:gd name="connsiteX57" fmla="*/ 2891118 w 3151493"/>
              <a:gd name="connsiteY57" fmla="*/ 806823 h 2541494"/>
              <a:gd name="connsiteX58" fmla="*/ 2864224 w 3151493"/>
              <a:gd name="connsiteY58" fmla="*/ 726141 h 2541494"/>
              <a:gd name="connsiteX59" fmla="*/ 2837329 w 3151493"/>
              <a:gd name="connsiteY59" fmla="*/ 699247 h 2541494"/>
              <a:gd name="connsiteX60" fmla="*/ 2796988 w 3151493"/>
              <a:gd name="connsiteY60" fmla="*/ 605117 h 2541494"/>
              <a:gd name="connsiteX61" fmla="*/ 2770094 w 3151493"/>
              <a:gd name="connsiteY61" fmla="*/ 564776 h 2541494"/>
              <a:gd name="connsiteX62" fmla="*/ 2689412 w 3151493"/>
              <a:gd name="connsiteY62" fmla="*/ 537882 h 2541494"/>
              <a:gd name="connsiteX63" fmla="*/ 2635624 w 3151493"/>
              <a:gd name="connsiteY63" fmla="*/ 510988 h 2541494"/>
              <a:gd name="connsiteX64" fmla="*/ 2568388 w 3151493"/>
              <a:gd name="connsiteY64" fmla="*/ 470647 h 2541494"/>
              <a:gd name="connsiteX65" fmla="*/ 2528047 w 3151493"/>
              <a:gd name="connsiteY65" fmla="*/ 416858 h 2541494"/>
              <a:gd name="connsiteX66" fmla="*/ 2447365 w 3151493"/>
              <a:gd name="connsiteY66" fmla="*/ 363070 h 2541494"/>
              <a:gd name="connsiteX67" fmla="*/ 2366682 w 3151493"/>
              <a:gd name="connsiteY67" fmla="*/ 309282 h 2541494"/>
              <a:gd name="connsiteX68" fmla="*/ 2312894 w 3151493"/>
              <a:gd name="connsiteY68" fmla="*/ 282388 h 2541494"/>
              <a:gd name="connsiteX69" fmla="*/ 2232212 w 3151493"/>
              <a:gd name="connsiteY69" fmla="*/ 228600 h 2541494"/>
              <a:gd name="connsiteX70" fmla="*/ 2191871 w 3151493"/>
              <a:gd name="connsiteY70" fmla="*/ 201706 h 2541494"/>
              <a:gd name="connsiteX71" fmla="*/ 2151529 w 3151493"/>
              <a:gd name="connsiteY71" fmla="*/ 174811 h 2541494"/>
              <a:gd name="connsiteX72" fmla="*/ 2057400 w 3151493"/>
              <a:gd name="connsiteY72" fmla="*/ 134470 h 2541494"/>
              <a:gd name="connsiteX73" fmla="*/ 1976718 w 3151493"/>
              <a:gd name="connsiteY73" fmla="*/ 80682 h 2541494"/>
              <a:gd name="connsiteX74" fmla="*/ 1936376 w 3151493"/>
              <a:gd name="connsiteY74" fmla="*/ 53788 h 2541494"/>
              <a:gd name="connsiteX75" fmla="*/ 1896035 w 3151493"/>
              <a:gd name="connsiteY75" fmla="*/ 40341 h 2541494"/>
              <a:gd name="connsiteX76" fmla="*/ 1815353 w 3151493"/>
              <a:gd name="connsiteY76" fmla="*/ 0 h 2541494"/>
              <a:gd name="connsiteX77" fmla="*/ 1667435 w 3151493"/>
              <a:gd name="connsiteY77" fmla="*/ 26894 h 2541494"/>
              <a:gd name="connsiteX78" fmla="*/ 1573306 w 3151493"/>
              <a:gd name="connsiteY78" fmla="*/ 53788 h 2541494"/>
              <a:gd name="connsiteX79" fmla="*/ 1506071 w 3151493"/>
              <a:gd name="connsiteY79" fmla="*/ 174811 h 2541494"/>
              <a:gd name="connsiteX80" fmla="*/ 1519518 w 3151493"/>
              <a:gd name="connsiteY80" fmla="*/ 255494 h 2541494"/>
              <a:gd name="connsiteX81" fmla="*/ 1532965 w 3151493"/>
              <a:gd name="connsiteY81" fmla="*/ 295835 h 2541494"/>
              <a:gd name="connsiteX82" fmla="*/ 1492624 w 3151493"/>
              <a:gd name="connsiteY82" fmla="*/ 389964 h 2541494"/>
              <a:gd name="connsiteX83" fmla="*/ 1546412 w 3151493"/>
              <a:gd name="connsiteY83" fmla="*/ 376517 h 2541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</a:cxnLst>
            <a:rect l="l" t="t" r="r" b="b"/>
            <a:pathLst>
              <a:path w="3151493" h="2541494">
                <a:moveTo>
                  <a:pt x="1546412" y="376517"/>
                </a:moveTo>
                <a:lnTo>
                  <a:pt x="1546412" y="376517"/>
                </a:lnTo>
                <a:cubicBezTo>
                  <a:pt x="1515035" y="398929"/>
                  <a:pt x="1478519" y="415497"/>
                  <a:pt x="1452282" y="443753"/>
                </a:cubicBezTo>
                <a:cubicBezTo>
                  <a:pt x="1399511" y="500583"/>
                  <a:pt x="1376473" y="540995"/>
                  <a:pt x="1358153" y="605117"/>
                </a:cubicBezTo>
                <a:cubicBezTo>
                  <a:pt x="1353076" y="622887"/>
                  <a:pt x="1351195" y="641601"/>
                  <a:pt x="1344706" y="658906"/>
                </a:cubicBezTo>
                <a:cubicBezTo>
                  <a:pt x="1337668" y="677675"/>
                  <a:pt x="1324850" y="693925"/>
                  <a:pt x="1317812" y="712694"/>
                </a:cubicBezTo>
                <a:cubicBezTo>
                  <a:pt x="1280598" y="811932"/>
                  <a:pt x="1331973" y="725070"/>
                  <a:pt x="1277471" y="806823"/>
                </a:cubicBezTo>
                <a:cubicBezTo>
                  <a:pt x="1272989" y="824752"/>
                  <a:pt x="1271132" y="843552"/>
                  <a:pt x="1264024" y="860611"/>
                </a:cubicBezTo>
                <a:cubicBezTo>
                  <a:pt x="1248604" y="897619"/>
                  <a:pt x="1222913" y="930154"/>
                  <a:pt x="1210235" y="968188"/>
                </a:cubicBezTo>
                <a:cubicBezTo>
                  <a:pt x="1205753" y="981635"/>
                  <a:pt x="1202372" y="995501"/>
                  <a:pt x="1196788" y="1008529"/>
                </a:cubicBezTo>
                <a:cubicBezTo>
                  <a:pt x="1179904" y="1047925"/>
                  <a:pt x="1167116" y="1068895"/>
                  <a:pt x="1143000" y="1102658"/>
                </a:cubicBezTo>
                <a:cubicBezTo>
                  <a:pt x="1129973" y="1120895"/>
                  <a:pt x="1118507" y="1140599"/>
                  <a:pt x="1102659" y="1156447"/>
                </a:cubicBezTo>
                <a:cubicBezTo>
                  <a:pt x="1086812" y="1172295"/>
                  <a:pt x="1066088" y="1182441"/>
                  <a:pt x="1048871" y="1196788"/>
                </a:cubicBezTo>
                <a:cubicBezTo>
                  <a:pt x="1039131" y="1204904"/>
                  <a:pt x="1033316" y="1218012"/>
                  <a:pt x="1021976" y="1223682"/>
                </a:cubicBezTo>
                <a:cubicBezTo>
                  <a:pt x="978796" y="1245272"/>
                  <a:pt x="932329" y="1259541"/>
                  <a:pt x="887506" y="1277470"/>
                </a:cubicBezTo>
                <a:cubicBezTo>
                  <a:pt x="874414" y="1282707"/>
                  <a:pt x="803647" y="1312540"/>
                  <a:pt x="779929" y="1317811"/>
                </a:cubicBezTo>
                <a:cubicBezTo>
                  <a:pt x="753313" y="1323726"/>
                  <a:pt x="726072" y="1326381"/>
                  <a:pt x="699247" y="1331258"/>
                </a:cubicBezTo>
                <a:cubicBezTo>
                  <a:pt x="676760" y="1335347"/>
                  <a:pt x="654834" y="1343472"/>
                  <a:pt x="632012" y="1344706"/>
                </a:cubicBezTo>
                <a:cubicBezTo>
                  <a:pt x="488716" y="1352452"/>
                  <a:pt x="345141" y="1353671"/>
                  <a:pt x="201706" y="1358153"/>
                </a:cubicBezTo>
                <a:cubicBezTo>
                  <a:pt x="188259" y="1362635"/>
                  <a:pt x="172254" y="1362526"/>
                  <a:pt x="161365" y="1371600"/>
                </a:cubicBezTo>
                <a:cubicBezTo>
                  <a:pt x="144148" y="1385948"/>
                  <a:pt x="135372" y="1408171"/>
                  <a:pt x="121024" y="1425388"/>
                </a:cubicBezTo>
                <a:cubicBezTo>
                  <a:pt x="112908" y="1435128"/>
                  <a:pt x="103094" y="1443317"/>
                  <a:pt x="94129" y="1452282"/>
                </a:cubicBezTo>
                <a:lnTo>
                  <a:pt x="67235" y="1532964"/>
                </a:lnTo>
                <a:cubicBezTo>
                  <a:pt x="62753" y="1546411"/>
                  <a:pt x="60127" y="1560628"/>
                  <a:pt x="53788" y="1573306"/>
                </a:cubicBezTo>
                <a:lnTo>
                  <a:pt x="26894" y="1627094"/>
                </a:lnTo>
                <a:cubicBezTo>
                  <a:pt x="22412" y="1653988"/>
                  <a:pt x="18324" y="1680951"/>
                  <a:pt x="13447" y="1707776"/>
                </a:cubicBezTo>
                <a:cubicBezTo>
                  <a:pt x="9358" y="1730263"/>
                  <a:pt x="0" y="1752155"/>
                  <a:pt x="0" y="1775011"/>
                </a:cubicBezTo>
                <a:cubicBezTo>
                  <a:pt x="0" y="1877445"/>
                  <a:pt x="1762" y="1983764"/>
                  <a:pt x="26894" y="2084294"/>
                </a:cubicBezTo>
                <a:cubicBezTo>
                  <a:pt x="34524" y="2114816"/>
                  <a:pt x="57981" y="2167193"/>
                  <a:pt x="67235" y="2191870"/>
                </a:cubicBezTo>
                <a:cubicBezTo>
                  <a:pt x="82602" y="2232850"/>
                  <a:pt x="80592" y="2245524"/>
                  <a:pt x="107576" y="2286000"/>
                </a:cubicBezTo>
                <a:cubicBezTo>
                  <a:pt x="114609" y="2296549"/>
                  <a:pt x="124995" y="2304471"/>
                  <a:pt x="134471" y="2312894"/>
                </a:cubicBezTo>
                <a:cubicBezTo>
                  <a:pt x="165358" y="2340349"/>
                  <a:pt x="196616" y="2367407"/>
                  <a:pt x="228600" y="2393576"/>
                </a:cubicBezTo>
                <a:cubicBezTo>
                  <a:pt x="245946" y="2407768"/>
                  <a:pt x="262929" y="2422798"/>
                  <a:pt x="282388" y="2433917"/>
                </a:cubicBezTo>
                <a:cubicBezTo>
                  <a:pt x="294695" y="2440949"/>
                  <a:pt x="310051" y="2441025"/>
                  <a:pt x="322729" y="2447364"/>
                </a:cubicBezTo>
                <a:cubicBezTo>
                  <a:pt x="346106" y="2459053"/>
                  <a:pt x="366171" y="2476890"/>
                  <a:pt x="389965" y="2487706"/>
                </a:cubicBezTo>
                <a:cubicBezTo>
                  <a:pt x="415773" y="2499437"/>
                  <a:pt x="443753" y="2505635"/>
                  <a:pt x="470647" y="2514600"/>
                </a:cubicBezTo>
                <a:cubicBezTo>
                  <a:pt x="553724" y="2542292"/>
                  <a:pt x="496884" y="2526637"/>
                  <a:pt x="645459" y="2541494"/>
                </a:cubicBezTo>
                <a:cubicBezTo>
                  <a:pt x="797859" y="2537012"/>
                  <a:pt x="950516" y="2537969"/>
                  <a:pt x="1102659" y="2528047"/>
                </a:cubicBezTo>
                <a:cubicBezTo>
                  <a:pt x="1157074" y="2524498"/>
                  <a:pt x="1210042" y="2508865"/>
                  <a:pt x="1264024" y="2501153"/>
                </a:cubicBezTo>
                <a:lnTo>
                  <a:pt x="1546412" y="2460811"/>
                </a:lnTo>
                <a:cubicBezTo>
                  <a:pt x="1577788" y="2456329"/>
                  <a:pt x="1609277" y="2452575"/>
                  <a:pt x="1640541" y="2447364"/>
                </a:cubicBezTo>
                <a:cubicBezTo>
                  <a:pt x="1667435" y="2442882"/>
                  <a:pt x="1694198" y="2437520"/>
                  <a:pt x="1721224" y="2433917"/>
                </a:cubicBezTo>
                <a:cubicBezTo>
                  <a:pt x="1788609" y="2424932"/>
                  <a:pt x="1944460" y="2409981"/>
                  <a:pt x="2003612" y="2407023"/>
                </a:cubicBezTo>
                <a:cubicBezTo>
                  <a:pt x="2129041" y="2400752"/>
                  <a:pt x="2254662" y="2399031"/>
                  <a:pt x="2380129" y="2393576"/>
                </a:cubicBezTo>
                <a:cubicBezTo>
                  <a:pt x="2515599" y="2387686"/>
                  <a:pt x="2660892" y="2378516"/>
                  <a:pt x="2796988" y="2366682"/>
                </a:cubicBezTo>
                <a:cubicBezTo>
                  <a:pt x="2841866" y="2362780"/>
                  <a:pt x="2886760" y="2358822"/>
                  <a:pt x="2931459" y="2353235"/>
                </a:cubicBezTo>
                <a:cubicBezTo>
                  <a:pt x="2951232" y="2350763"/>
                  <a:pt x="3025209" y="2341493"/>
                  <a:pt x="3052482" y="2326341"/>
                </a:cubicBezTo>
                <a:cubicBezTo>
                  <a:pt x="3080737" y="2310644"/>
                  <a:pt x="3133165" y="2272553"/>
                  <a:pt x="3133165" y="2272553"/>
                </a:cubicBezTo>
                <a:cubicBezTo>
                  <a:pt x="3163101" y="2152807"/>
                  <a:pt x="3151415" y="2222609"/>
                  <a:pt x="3133165" y="2003611"/>
                </a:cubicBezTo>
                <a:cubicBezTo>
                  <a:pt x="3130164" y="1967598"/>
                  <a:pt x="3123940" y="1931925"/>
                  <a:pt x="3119718" y="1896035"/>
                </a:cubicBezTo>
                <a:cubicBezTo>
                  <a:pt x="3106044" y="1779810"/>
                  <a:pt x="3108802" y="1758244"/>
                  <a:pt x="3079376" y="1640541"/>
                </a:cubicBezTo>
                <a:cubicBezTo>
                  <a:pt x="3074894" y="1622612"/>
                  <a:pt x="3071773" y="1604286"/>
                  <a:pt x="3065929" y="1586753"/>
                </a:cubicBezTo>
                <a:cubicBezTo>
                  <a:pt x="3058296" y="1563853"/>
                  <a:pt x="3046668" y="1542417"/>
                  <a:pt x="3039035" y="1519517"/>
                </a:cubicBezTo>
                <a:cubicBezTo>
                  <a:pt x="2981134" y="1345812"/>
                  <a:pt x="3082867" y="1608926"/>
                  <a:pt x="2998694" y="1398494"/>
                </a:cubicBezTo>
                <a:cubicBezTo>
                  <a:pt x="2994212" y="1371600"/>
                  <a:pt x="2991162" y="1344427"/>
                  <a:pt x="2985247" y="1317811"/>
                </a:cubicBezTo>
                <a:cubicBezTo>
                  <a:pt x="2960218" y="1205181"/>
                  <a:pt x="2981601" y="1372970"/>
                  <a:pt x="2958353" y="1210235"/>
                </a:cubicBezTo>
                <a:cubicBezTo>
                  <a:pt x="2948132" y="1138686"/>
                  <a:pt x="2945633" y="1065954"/>
                  <a:pt x="2931459" y="995082"/>
                </a:cubicBezTo>
                <a:cubicBezTo>
                  <a:pt x="2925213" y="963850"/>
                  <a:pt x="2905838" y="855891"/>
                  <a:pt x="2891118" y="806823"/>
                </a:cubicBezTo>
                <a:cubicBezTo>
                  <a:pt x="2882972" y="779670"/>
                  <a:pt x="2884270" y="746186"/>
                  <a:pt x="2864224" y="726141"/>
                </a:cubicBezTo>
                <a:lnTo>
                  <a:pt x="2837329" y="699247"/>
                </a:lnTo>
                <a:cubicBezTo>
                  <a:pt x="2822243" y="653989"/>
                  <a:pt x="2823574" y="651642"/>
                  <a:pt x="2796988" y="605117"/>
                </a:cubicBezTo>
                <a:cubicBezTo>
                  <a:pt x="2788970" y="591085"/>
                  <a:pt x="2783799" y="573341"/>
                  <a:pt x="2770094" y="564776"/>
                </a:cubicBezTo>
                <a:cubicBezTo>
                  <a:pt x="2746054" y="549751"/>
                  <a:pt x="2714768" y="550560"/>
                  <a:pt x="2689412" y="537882"/>
                </a:cubicBezTo>
                <a:cubicBezTo>
                  <a:pt x="2671483" y="528917"/>
                  <a:pt x="2652303" y="522107"/>
                  <a:pt x="2635624" y="510988"/>
                </a:cubicBezTo>
                <a:cubicBezTo>
                  <a:pt x="2561790" y="461766"/>
                  <a:pt x="2662029" y="501861"/>
                  <a:pt x="2568388" y="470647"/>
                </a:cubicBezTo>
                <a:cubicBezTo>
                  <a:pt x="2554941" y="452717"/>
                  <a:pt x="2544798" y="431748"/>
                  <a:pt x="2528047" y="416858"/>
                </a:cubicBezTo>
                <a:cubicBezTo>
                  <a:pt x="2503889" y="395384"/>
                  <a:pt x="2474259" y="380999"/>
                  <a:pt x="2447365" y="363070"/>
                </a:cubicBezTo>
                <a:cubicBezTo>
                  <a:pt x="2447360" y="363066"/>
                  <a:pt x="2366687" y="309285"/>
                  <a:pt x="2366682" y="309282"/>
                </a:cubicBezTo>
                <a:cubicBezTo>
                  <a:pt x="2348753" y="300317"/>
                  <a:pt x="2330083" y="292701"/>
                  <a:pt x="2312894" y="282388"/>
                </a:cubicBezTo>
                <a:cubicBezTo>
                  <a:pt x="2285178" y="265758"/>
                  <a:pt x="2259106" y="246529"/>
                  <a:pt x="2232212" y="228600"/>
                </a:cubicBezTo>
                <a:lnTo>
                  <a:pt x="2191871" y="201706"/>
                </a:lnTo>
                <a:cubicBezTo>
                  <a:pt x="2178424" y="192741"/>
                  <a:pt x="2166861" y="179922"/>
                  <a:pt x="2151529" y="174811"/>
                </a:cubicBezTo>
                <a:cubicBezTo>
                  <a:pt x="2109796" y="160900"/>
                  <a:pt x="2098941" y="159395"/>
                  <a:pt x="2057400" y="134470"/>
                </a:cubicBezTo>
                <a:cubicBezTo>
                  <a:pt x="2029684" y="117840"/>
                  <a:pt x="2003612" y="98611"/>
                  <a:pt x="1976718" y="80682"/>
                </a:cubicBezTo>
                <a:cubicBezTo>
                  <a:pt x="1963271" y="71717"/>
                  <a:pt x="1951708" y="58899"/>
                  <a:pt x="1936376" y="53788"/>
                </a:cubicBezTo>
                <a:cubicBezTo>
                  <a:pt x="1922929" y="49306"/>
                  <a:pt x="1908713" y="46680"/>
                  <a:pt x="1896035" y="40341"/>
                </a:cubicBezTo>
                <a:cubicBezTo>
                  <a:pt x="1791765" y="-11794"/>
                  <a:pt x="1916751" y="33799"/>
                  <a:pt x="1815353" y="0"/>
                </a:cubicBezTo>
                <a:cubicBezTo>
                  <a:pt x="1728801" y="28851"/>
                  <a:pt x="1819487" y="1552"/>
                  <a:pt x="1667435" y="26894"/>
                </a:cubicBezTo>
                <a:cubicBezTo>
                  <a:pt x="1633666" y="32522"/>
                  <a:pt x="1605279" y="43130"/>
                  <a:pt x="1573306" y="53788"/>
                </a:cubicBezTo>
                <a:cubicBezTo>
                  <a:pt x="1511655" y="146264"/>
                  <a:pt x="1529739" y="103806"/>
                  <a:pt x="1506071" y="174811"/>
                </a:cubicBezTo>
                <a:cubicBezTo>
                  <a:pt x="1510553" y="201705"/>
                  <a:pt x="1513603" y="228878"/>
                  <a:pt x="1519518" y="255494"/>
                </a:cubicBezTo>
                <a:cubicBezTo>
                  <a:pt x="1522593" y="269331"/>
                  <a:pt x="1534530" y="281747"/>
                  <a:pt x="1532965" y="295835"/>
                </a:cubicBezTo>
                <a:cubicBezTo>
                  <a:pt x="1525740" y="360857"/>
                  <a:pt x="1521270" y="361318"/>
                  <a:pt x="1492624" y="389964"/>
                </a:cubicBezTo>
                <a:lnTo>
                  <a:pt x="1546412" y="376517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" name="TextBox 262"/>
          <p:cNvSpPr txBox="1"/>
          <p:nvPr/>
        </p:nvSpPr>
        <p:spPr>
          <a:xfrm>
            <a:off x="2042876" y="5613047"/>
            <a:ext cx="49330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“Homogeneity” defines how many</a:t>
            </a:r>
          </a:p>
          <a:p>
            <a:r>
              <a:rPr lang="en-US" sz="2400" dirty="0" smtClean="0"/>
              <a:t>Macroscopic-if’s will be called in each </a:t>
            </a:r>
          </a:p>
          <a:p>
            <a:r>
              <a:rPr lang="en-US" sz="2400" dirty="0" smtClean="0"/>
              <a:t>trapezoid!!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054868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JIT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Preprocess</a:t>
            </a:r>
          </a:p>
          <a:p>
            <a:pPr lvl="1"/>
            <a:r>
              <a:rPr lang="en-US" dirty="0" smtClean="0"/>
              <a:t>Get the homogeneity measure</a:t>
            </a:r>
          </a:p>
          <a:p>
            <a:pPr lvl="1"/>
            <a:r>
              <a:rPr lang="en-US" dirty="0" smtClean="0"/>
              <a:t>Prepare for the later query</a:t>
            </a:r>
          </a:p>
          <a:p>
            <a:r>
              <a:rPr lang="en-US" dirty="0" smtClean="0"/>
              <a:t>Generate Only necessary (possibly pruned) kernels</a:t>
            </a:r>
          </a:p>
          <a:p>
            <a:pPr lvl="1"/>
            <a:r>
              <a:rPr lang="en-US" dirty="0" err="1" smtClean="0"/>
              <a:t>genstencils</a:t>
            </a:r>
            <a:r>
              <a:rPr lang="en-US" dirty="0" smtClean="0"/>
              <a:t> + </a:t>
            </a:r>
            <a:r>
              <a:rPr lang="en-US" dirty="0" err="1" smtClean="0"/>
              <a:t>icpc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Disk as medium (what if everything in memory?)</a:t>
            </a:r>
          </a:p>
          <a:p>
            <a:r>
              <a:rPr lang="en-US" dirty="0" smtClean="0"/>
              <a:t>In the later divide-and-conquer, query and link the kernel on the fly.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FAD2A-9A11-4B42-A961-D30B0BC62CF1}" type="datetime1">
              <a:rPr lang="en-US" smtClean="0"/>
              <a:t>2/24/2012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CBBEC-EDE7-42B2-A0A6-75D4FA052C4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864096"/>
          </a:xfrm>
        </p:spPr>
        <p:txBody>
          <a:bodyPr>
            <a:normAutofit/>
          </a:bodyPr>
          <a:lstStyle/>
          <a:p>
            <a:r>
              <a:rPr lang="en-US" dirty="0" smtClean="0"/>
              <a:t>Optimization on Tile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0" y="548680"/>
            <a:ext cx="4788024" cy="6552728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90000"/>
              </a:lnSpc>
              <a:buNone/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if g0 {</a:t>
            </a:r>
          </a:p>
          <a:p>
            <a:pPr marL="0" indent="0">
              <a:lnSpc>
                <a:spcPct val="90000"/>
              </a:lnSpc>
              <a:buNone/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 if </a:t>
            </a:r>
            <a:r>
              <a:rPr lang="en-US" sz="1400" kern="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t%2==0 &amp;&amp; i%2==0 &amp;&amp; j%2==0) k_0_0;</a:t>
            </a:r>
          </a:p>
          <a:p>
            <a:pPr marL="0" indent="0">
              <a:lnSpc>
                <a:spcPct val="90000"/>
              </a:lnSpc>
              <a:buNone/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  else if (t%2==0 &amp;&amp; i%2==0 &amp;&amp; j%2==1) k_0_1;</a:t>
            </a:r>
          </a:p>
          <a:p>
            <a:pPr marL="0" indent="0">
              <a:lnSpc>
                <a:spcPct val="90000"/>
              </a:lnSpc>
              <a:buNone/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 else if (t%2==0 &amp;&amp; i%2==1 &amp;&amp; j%2==0) k_0_2;</a:t>
            </a:r>
          </a:p>
          <a:p>
            <a:pPr marL="0" indent="0">
              <a:lnSpc>
                <a:spcPct val="90000"/>
              </a:lnSpc>
              <a:buNone/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 else if (t%2==0 &amp;&amp; i%2==1 &amp;&amp; j%2==1) k_0_3;</a:t>
            </a:r>
          </a:p>
          <a:p>
            <a:pPr marL="0" indent="0">
              <a:lnSpc>
                <a:spcPct val="90000"/>
              </a:lnSpc>
              <a:buNone/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 else if (t%2==1 &amp;&amp; i%2==0 &amp;&amp; j%2==0) k_0_4;</a:t>
            </a:r>
            <a:endParaRPr lang="en-US" sz="1400" kern="0" dirty="0"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90000"/>
              </a:lnSpc>
              <a:buNone/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 else if (t%2==1 &amp;&amp; i%2==0 &amp;&amp; j%2==1) k_0_5;</a:t>
            </a:r>
          </a:p>
          <a:p>
            <a:pPr marL="0" indent="0">
              <a:lnSpc>
                <a:spcPct val="90000"/>
              </a:lnSpc>
              <a:buNone/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 else if (t%2==1 &amp;&amp; i%2==1 &amp;&amp; j%2==0) k_0_6;</a:t>
            </a:r>
          </a:p>
          <a:p>
            <a:pPr marL="0" indent="0">
              <a:lnSpc>
                <a:spcPct val="90000"/>
              </a:lnSpc>
              <a:buNone/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 else if (t%2==1 &amp;&amp; i%2==1 &amp;&amp; j%2==1) k_0_7;}  </a:t>
            </a:r>
          </a:p>
          <a:p>
            <a:pPr marL="0" indent="0">
              <a:lnSpc>
                <a:spcPct val="90000"/>
              </a:lnSpc>
              <a:buNone/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if g1 {</a:t>
            </a:r>
          </a:p>
          <a:p>
            <a:pPr marL="0" indent="0">
              <a:lnSpc>
                <a:spcPct val="90000"/>
              </a:lnSpc>
              <a:buNone/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 if (t%2==0 &amp;&amp; i%2==0) k_1_0;</a:t>
            </a:r>
          </a:p>
          <a:p>
            <a:pPr marL="0" indent="0">
              <a:lnSpc>
                <a:spcPct val="90000"/>
              </a:lnSpc>
              <a:buNone/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 else if (t%2==0 &amp;&amp; i%2==1) k_1_1;</a:t>
            </a:r>
          </a:p>
          <a:p>
            <a:pPr marL="0" indent="0">
              <a:lnSpc>
                <a:spcPct val="90000"/>
              </a:lnSpc>
              <a:buNone/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 else if (t%2==1 &amp;&amp; i%2==0) k_1_2;</a:t>
            </a:r>
          </a:p>
          <a:p>
            <a:pPr marL="0" indent="0">
              <a:lnSpc>
                <a:spcPct val="90000"/>
              </a:lnSpc>
              <a:buNone/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 else if (t%2==1 &amp;&amp; i%2==1) k_1_3;}</a:t>
            </a:r>
          </a:p>
          <a:p>
            <a:pPr marL="0" indent="0">
              <a:lnSpc>
                <a:spcPct val="90000"/>
              </a:lnSpc>
              <a:buNone/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if g2 {</a:t>
            </a:r>
          </a:p>
          <a:p>
            <a:pPr marL="0" indent="0">
              <a:lnSpc>
                <a:spcPct val="90000"/>
              </a:lnSpc>
              <a:buNone/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 if (t%2==0) k_2_0;</a:t>
            </a:r>
          </a:p>
          <a:p>
            <a:pPr marL="0" indent="0">
              <a:lnSpc>
                <a:spcPct val="90000"/>
              </a:lnSpc>
              <a:buNone/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 else if (t%2==1) k_2_1;}</a:t>
            </a:r>
          </a:p>
          <a:p>
            <a:pPr marL="0" indent="0">
              <a:lnSpc>
                <a:spcPct val="90000"/>
              </a:lnSpc>
              <a:buNone/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>
                <a:latin typeface="Consolas" pitchFamily="49" charset="0"/>
                <a:cs typeface="Consolas" pitchFamily="49" charset="0"/>
              </a:rPr>
              <a:t>if </a:t>
            </a: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g3 </a:t>
            </a:r>
            <a:r>
              <a:rPr lang="en-US" sz="1400" kern="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lnSpc>
                <a:spcPct val="90000"/>
              </a:lnSpc>
              <a:buNone/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>
                <a:latin typeface="Consolas" pitchFamily="49" charset="0"/>
                <a:cs typeface="Consolas" pitchFamily="49" charset="0"/>
              </a:rPr>
              <a:t>  if (t%2==0 &amp;&amp; i%2==0 &amp;&amp; j%2==0) </a:t>
            </a: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k_3_0</a:t>
            </a:r>
            <a:r>
              <a:rPr lang="en-US" sz="1400" kern="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lnSpc>
                <a:spcPct val="90000"/>
              </a:lnSpc>
              <a:buNone/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>
                <a:latin typeface="Consolas" pitchFamily="49" charset="0"/>
                <a:cs typeface="Consolas" pitchFamily="49" charset="0"/>
              </a:rPr>
              <a:t>  else if (t%2==0 &amp;&amp; i%2==0 &amp;&amp; j%2==1) </a:t>
            </a: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k_3_1</a:t>
            </a:r>
            <a:r>
              <a:rPr lang="en-US" sz="1400" kern="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lnSpc>
                <a:spcPct val="90000"/>
              </a:lnSpc>
              <a:buNone/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>
                <a:latin typeface="Consolas" pitchFamily="49" charset="0"/>
                <a:cs typeface="Consolas" pitchFamily="49" charset="0"/>
              </a:rPr>
              <a:t>  else if (t%2==0 &amp;&amp; i%2==1 &amp;&amp; j%2==0) </a:t>
            </a: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k_3_2</a:t>
            </a:r>
            <a:r>
              <a:rPr lang="en-US" sz="1400" kern="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lnSpc>
                <a:spcPct val="90000"/>
              </a:lnSpc>
              <a:buNone/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>
                <a:latin typeface="Consolas" pitchFamily="49" charset="0"/>
                <a:cs typeface="Consolas" pitchFamily="49" charset="0"/>
              </a:rPr>
              <a:t>  else if (t%2==0 &amp;&amp; i%2==1 &amp;&amp; j%2==1) </a:t>
            </a: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k_3_3</a:t>
            </a:r>
            <a:r>
              <a:rPr lang="en-US" sz="1400" kern="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lnSpc>
                <a:spcPct val="90000"/>
              </a:lnSpc>
              <a:buNone/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>
                <a:latin typeface="Consolas" pitchFamily="49" charset="0"/>
                <a:cs typeface="Consolas" pitchFamily="49" charset="0"/>
              </a:rPr>
              <a:t>  else if (t%2==1 &amp;&amp; i%2==0 &amp;&amp; j%2==0) </a:t>
            </a: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k_3_4</a:t>
            </a:r>
            <a:r>
              <a:rPr lang="en-US" sz="1400" kern="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lnSpc>
                <a:spcPct val="90000"/>
              </a:lnSpc>
              <a:buNone/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>
                <a:latin typeface="Consolas" pitchFamily="49" charset="0"/>
                <a:cs typeface="Consolas" pitchFamily="49" charset="0"/>
              </a:rPr>
              <a:t>  else if (t%2==1 &amp;&amp; i%2==0 &amp;&amp; j%2==1) </a:t>
            </a: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k_3_5</a:t>
            </a:r>
            <a:r>
              <a:rPr lang="en-US" sz="1400" kern="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lnSpc>
                <a:spcPct val="90000"/>
              </a:lnSpc>
              <a:buNone/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>
                <a:latin typeface="Consolas" pitchFamily="49" charset="0"/>
                <a:cs typeface="Consolas" pitchFamily="49" charset="0"/>
              </a:rPr>
              <a:t>  else if (t%2==1 &amp;&amp; i%2==1 &amp;&amp; j%2==0) </a:t>
            </a: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k_3_6</a:t>
            </a:r>
            <a:r>
              <a:rPr lang="en-US" sz="1400" kern="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lnSpc>
                <a:spcPct val="90000"/>
              </a:lnSpc>
              <a:buNone/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>
                <a:latin typeface="Consolas" pitchFamily="49" charset="0"/>
                <a:cs typeface="Consolas" pitchFamily="49" charset="0"/>
              </a:rPr>
              <a:t>  else if (t%2==1 &amp;&amp; i%2==1 &amp;&amp; j%2==1) </a:t>
            </a: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k_3_7</a:t>
            </a:r>
            <a:r>
              <a:rPr lang="en-US" sz="1400" kern="0" dirty="0">
                <a:latin typeface="Consolas" pitchFamily="49" charset="0"/>
                <a:cs typeface="Consolas" pitchFamily="49" charset="0"/>
              </a:rPr>
              <a:t>;}  </a:t>
            </a:r>
          </a:p>
          <a:p>
            <a:pPr marL="0" indent="0">
              <a:lnSpc>
                <a:spcPct val="90000"/>
              </a:lnSpc>
              <a:buNone/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>
                <a:latin typeface="Consolas" pitchFamily="49" charset="0"/>
                <a:cs typeface="Consolas" pitchFamily="49" charset="0"/>
              </a:rPr>
              <a:t>if </a:t>
            </a: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g4 </a:t>
            </a:r>
            <a:r>
              <a:rPr lang="en-US" sz="1400" kern="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lnSpc>
                <a:spcPct val="90000"/>
              </a:lnSpc>
              <a:buNone/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>
                <a:latin typeface="Consolas" pitchFamily="49" charset="0"/>
                <a:cs typeface="Consolas" pitchFamily="49" charset="0"/>
              </a:rPr>
              <a:t>  if (t%2==0 &amp;&amp; i%2==0) </a:t>
            </a: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k_4_0</a:t>
            </a:r>
            <a:r>
              <a:rPr lang="en-US" sz="1400" kern="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lnSpc>
                <a:spcPct val="90000"/>
              </a:lnSpc>
              <a:buNone/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>
                <a:latin typeface="Consolas" pitchFamily="49" charset="0"/>
                <a:cs typeface="Consolas" pitchFamily="49" charset="0"/>
              </a:rPr>
              <a:t>  else if (t%2==0 &amp;&amp; i%2==1) </a:t>
            </a: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k_4_1</a:t>
            </a:r>
            <a:r>
              <a:rPr lang="en-US" sz="1400" kern="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lnSpc>
                <a:spcPct val="90000"/>
              </a:lnSpc>
              <a:buNone/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>
                <a:latin typeface="Consolas" pitchFamily="49" charset="0"/>
                <a:cs typeface="Consolas" pitchFamily="49" charset="0"/>
              </a:rPr>
              <a:t>  else if (t%2==1 &amp;&amp; i%2==0) </a:t>
            </a: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k_4_2</a:t>
            </a:r>
            <a:r>
              <a:rPr lang="en-US" sz="1400" kern="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lnSpc>
                <a:spcPct val="90000"/>
              </a:lnSpc>
              <a:buNone/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>
                <a:latin typeface="Consolas" pitchFamily="49" charset="0"/>
                <a:cs typeface="Consolas" pitchFamily="49" charset="0"/>
              </a:rPr>
              <a:t>  else if (t%2==1 &amp;&amp; i%2==1) </a:t>
            </a: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k_4_3;}</a:t>
            </a:r>
          </a:p>
          <a:p>
            <a:pPr marL="0" indent="0">
              <a:lnSpc>
                <a:spcPct val="90000"/>
              </a:lnSpc>
              <a:buNone/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>
                <a:latin typeface="Consolas" pitchFamily="49" charset="0"/>
                <a:cs typeface="Consolas" pitchFamily="49" charset="0"/>
              </a:rPr>
              <a:t>if </a:t>
            </a: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g5 </a:t>
            </a:r>
            <a:r>
              <a:rPr lang="en-US" sz="1400" kern="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lnSpc>
                <a:spcPct val="90000"/>
              </a:lnSpc>
              <a:buNone/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>
                <a:latin typeface="Consolas" pitchFamily="49" charset="0"/>
                <a:cs typeface="Consolas" pitchFamily="49" charset="0"/>
              </a:rPr>
              <a:t>  if (t%2==0) </a:t>
            </a: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k_5_0</a:t>
            </a:r>
            <a:r>
              <a:rPr lang="en-US" sz="1400" kern="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lnSpc>
                <a:spcPct val="90000"/>
              </a:lnSpc>
              <a:buNone/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>
                <a:latin typeface="Consolas" pitchFamily="49" charset="0"/>
                <a:cs typeface="Consolas" pitchFamily="49" charset="0"/>
              </a:rPr>
              <a:t>  else if (t%2==1) </a:t>
            </a: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k_5_1</a:t>
            </a:r>
            <a:r>
              <a:rPr lang="en-US" sz="1400" kern="0" dirty="0">
                <a:latin typeface="Consolas" pitchFamily="49" charset="0"/>
                <a:cs typeface="Consolas" pitchFamily="49" charset="0"/>
              </a:rPr>
              <a:t>;}</a:t>
            </a:r>
          </a:p>
          <a:p>
            <a:pPr marL="0" indent="0">
              <a:lnSpc>
                <a:spcPct val="90000"/>
              </a:lnSpc>
              <a:buNone/>
              <a:tabLst>
                <a:tab pos="568325" algn="l"/>
                <a:tab pos="803275" algn="l"/>
                <a:tab pos="1025525" algn="l"/>
              </a:tabLst>
            </a:pPr>
            <a:endParaRPr lang="en-US" sz="1400" kern="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FF4B8-69EF-4DAD-B019-9E9DA010918D}" type="slidenum">
              <a:rPr lang="en-US" smtClean="0"/>
              <a:t>16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-59400" y="6495727"/>
            <a:ext cx="43433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15.9 conditional to check / kernel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965491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864096"/>
          </a:xfrm>
        </p:spPr>
        <p:txBody>
          <a:bodyPr>
            <a:normAutofit/>
          </a:bodyPr>
          <a:lstStyle/>
          <a:p>
            <a:r>
              <a:rPr lang="en-US" dirty="0" smtClean="0"/>
              <a:t>Optimization on Tile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0" y="548680"/>
            <a:ext cx="4788024" cy="6552728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90000"/>
              </a:lnSpc>
              <a:buNone/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if g0 {</a:t>
            </a:r>
          </a:p>
          <a:p>
            <a:pPr marL="0" indent="0">
              <a:lnSpc>
                <a:spcPct val="90000"/>
              </a:lnSpc>
              <a:buNone/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 if </a:t>
            </a:r>
            <a:r>
              <a:rPr lang="en-US" sz="1400" kern="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t%2==0 &amp;&amp; i%2==0 &amp;&amp; j%2==0) k_0_0;</a:t>
            </a:r>
          </a:p>
          <a:p>
            <a:pPr marL="0" indent="0">
              <a:lnSpc>
                <a:spcPct val="90000"/>
              </a:lnSpc>
              <a:buNone/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  else if (t%2==0 &amp;&amp; i%2==0 &amp;&amp; j%2==1) k_0_1;</a:t>
            </a:r>
          </a:p>
          <a:p>
            <a:pPr marL="0" indent="0">
              <a:lnSpc>
                <a:spcPct val="90000"/>
              </a:lnSpc>
              <a:buNone/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 else if (t%2==0 &amp;&amp; i%2==1 &amp;&amp; j%2==0) k_0_2;</a:t>
            </a:r>
          </a:p>
          <a:p>
            <a:pPr marL="0" indent="0">
              <a:lnSpc>
                <a:spcPct val="90000"/>
              </a:lnSpc>
              <a:buNone/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 else if (t%2==0 &amp;&amp; i%2==1 &amp;&amp; j%2==1) k_0_3;</a:t>
            </a:r>
          </a:p>
          <a:p>
            <a:pPr marL="0" indent="0">
              <a:lnSpc>
                <a:spcPct val="90000"/>
              </a:lnSpc>
              <a:buNone/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 else if (t%2==1 &amp;&amp; i%2==0 &amp;&amp; j%2==0) k_0_4;</a:t>
            </a:r>
            <a:endParaRPr lang="en-US" sz="1400" kern="0" dirty="0"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90000"/>
              </a:lnSpc>
              <a:buNone/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 else if (t%2==1 &amp;&amp; i%2==0 &amp;&amp; j%2==1) k_0_5;</a:t>
            </a:r>
          </a:p>
          <a:p>
            <a:pPr marL="0" indent="0">
              <a:lnSpc>
                <a:spcPct val="90000"/>
              </a:lnSpc>
              <a:buNone/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 else if (t%2==1 &amp;&amp; i%2==1 &amp;&amp; j%2==0) k_0_6;</a:t>
            </a:r>
          </a:p>
          <a:p>
            <a:pPr marL="0" indent="0">
              <a:lnSpc>
                <a:spcPct val="90000"/>
              </a:lnSpc>
              <a:buNone/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 else if (t%2==1 &amp;&amp; i%2==1 &amp;&amp; j%2==1) k_0_7;}  </a:t>
            </a:r>
          </a:p>
          <a:p>
            <a:pPr marL="0" indent="0">
              <a:lnSpc>
                <a:spcPct val="90000"/>
              </a:lnSpc>
              <a:buNone/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if g1 {</a:t>
            </a:r>
          </a:p>
          <a:p>
            <a:pPr marL="0" indent="0">
              <a:lnSpc>
                <a:spcPct val="90000"/>
              </a:lnSpc>
              <a:buNone/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 if (t%2==0 &amp;&amp; i%2==0) k_1_0;</a:t>
            </a:r>
          </a:p>
          <a:p>
            <a:pPr marL="0" indent="0">
              <a:lnSpc>
                <a:spcPct val="90000"/>
              </a:lnSpc>
              <a:buNone/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 else if (t%2==0 &amp;&amp; i%2==1) k_1_1;</a:t>
            </a:r>
          </a:p>
          <a:p>
            <a:pPr marL="0" indent="0">
              <a:lnSpc>
                <a:spcPct val="90000"/>
              </a:lnSpc>
              <a:buNone/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 else if (t%2==1 &amp;&amp; i%2==0) k_1_2;</a:t>
            </a:r>
          </a:p>
          <a:p>
            <a:pPr marL="0" indent="0">
              <a:lnSpc>
                <a:spcPct val="90000"/>
              </a:lnSpc>
              <a:buNone/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 else if (t%2==1 &amp;&amp; i%2==1) k_1_3;}</a:t>
            </a:r>
          </a:p>
          <a:p>
            <a:pPr marL="0" indent="0">
              <a:lnSpc>
                <a:spcPct val="90000"/>
              </a:lnSpc>
              <a:buNone/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if g2 {</a:t>
            </a:r>
          </a:p>
          <a:p>
            <a:pPr marL="0" indent="0">
              <a:lnSpc>
                <a:spcPct val="90000"/>
              </a:lnSpc>
              <a:buNone/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 if (t%2==0) k_2_0;</a:t>
            </a:r>
          </a:p>
          <a:p>
            <a:pPr marL="0" indent="0">
              <a:lnSpc>
                <a:spcPct val="90000"/>
              </a:lnSpc>
              <a:buNone/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 else if (t%2==1) k_2_1;}</a:t>
            </a:r>
          </a:p>
          <a:p>
            <a:pPr marL="0" indent="0">
              <a:lnSpc>
                <a:spcPct val="90000"/>
              </a:lnSpc>
              <a:buNone/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>
                <a:latin typeface="Consolas" pitchFamily="49" charset="0"/>
                <a:cs typeface="Consolas" pitchFamily="49" charset="0"/>
              </a:rPr>
              <a:t>if </a:t>
            </a: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g3 </a:t>
            </a:r>
            <a:r>
              <a:rPr lang="en-US" sz="1400" kern="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lnSpc>
                <a:spcPct val="90000"/>
              </a:lnSpc>
              <a:buNone/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>
                <a:latin typeface="Consolas" pitchFamily="49" charset="0"/>
                <a:cs typeface="Consolas" pitchFamily="49" charset="0"/>
              </a:rPr>
              <a:t>  if (t%2==0 &amp;&amp; i%2==0 &amp;&amp; j%2==0) </a:t>
            </a: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k_3_0</a:t>
            </a:r>
            <a:r>
              <a:rPr lang="en-US" sz="1400" kern="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lnSpc>
                <a:spcPct val="90000"/>
              </a:lnSpc>
              <a:buNone/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>
                <a:latin typeface="Consolas" pitchFamily="49" charset="0"/>
                <a:cs typeface="Consolas" pitchFamily="49" charset="0"/>
              </a:rPr>
              <a:t>  else if (t%2==0 &amp;&amp; i%2==0 &amp;&amp; j%2==1) </a:t>
            </a: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k_3_1</a:t>
            </a:r>
            <a:r>
              <a:rPr lang="en-US" sz="1400" kern="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lnSpc>
                <a:spcPct val="90000"/>
              </a:lnSpc>
              <a:buNone/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>
                <a:latin typeface="Consolas" pitchFamily="49" charset="0"/>
                <a:cs typeface="Consolas" pitchFamily="49" charset="0"/>
              </a:rPr>
              <a:t>  else if (t%2==0 &amp;&amp; i%2==1 &amp;&amp; j%2==0) </a:t>
            </a: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k_3_2</a:t>
            </a:r>
            <a:r>
              <a:rPr lang="en-US" sz="1400" kern="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lnSpc>
                <a:spcPct val="90000"/>
              </a:lnSpc>
              <a:buNone/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>
                <a:latin typeface="Consolas" pitchFamily="49" charset="0"/>
                <a:cs typeface="Consolas" pitchFamily="49" charset="0"/>
              </a:rPr>
              <a:t>  else if (t%2==0 &amp;&amp; i%2==1 &amp;&amp; j%2==1) </a:t>
            </a: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k_3_3</a:t>
            </a:r>
            <a:r>
              <a:rPr lang="en-US" sz="1400" kern="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lnSpc>
                <a:spcPct val="90000"/>
              </a:lnSpc>
              <a:buNone/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>
                <a:latin typeface="Consolas" pitchFamily="49" charset="0"/>
                <a:cs typeface="Consolas" pitchFamily="49" charset="0"/>
              </a:rPr>
              <a:t>  else if (t%2==1 &amp;&amp; i%2==0 &amp;&amp; j%2==0) </a:t>
            </a: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k_3_4</a:t>
            </a:r>
            <a:r>
              <a:rPr lang="en-US" sz="1400" kern="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lnSpc>
                <a:spcPct val="90000"/>
              </a:lnSpc>
              <a:buNone/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>
                <a:latin typeface="Consolas" pitchFamily="49" charset="0"/>
                <a:cs typeface="Consolas" pitchFamily="49" charset="0"/>
              </a:rPr>
              <a:t>  else if (t%2==1 &amp;&amp; i%2==0 &amp;&amp; j%2==1) </a:t>
            </a: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k_3_5</a:t>
            </a:r>
            <a:r>
              <a:rPr lang="en-US" sz="1400" kern="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lnSpc>
                <a:spcPct val="90000"/>
              </a:lnSpc>
              <a:buNone/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>
                <a:latin typeface="Consolas" pitchFamily="49" charset="0"/>
                <a:cs typeface="Consolas" pitchFamily="49" charset="0"/>
              </a:rPr>
              <a:t>  else if (t%2==1 &amp;&amp; i%2==1 &amp;&amp; j%2==0) </a:t>
            </a: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k_3_6</a:t>
            </a:r>
            <a:r>
              <a:rPr lang="en-US" sz="1400" kern="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lnSpc>
                <a:spcPct val="90000"/>
              </a:lnSpc>
              <a:buNone/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>
                <a:latin typeface="Consolas" pitchFamily="49" charset="0"/>
                <a:cs typeface="Consolas" pitchFamily="49" charset="0"/>
              </a:rPr>
              <a:t>  else if (t%2==1 &amp;&amp; i%2==1 &amp;&amp; j%2==1) </a:t>
            </a: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k_3_7</a:t>
            </a:r>
            <a:r>
              <a:rPr lang="en-US" sz="1400" kern="0" dirty="0">
                <a:latin typeface="Consolas" pitchFamily="49" charset="0"/>
                <a:cs typeface="Consolas" pitchFamily="49" charset="0"/>
              </a:rPr>
              <a:t>;}  </a:t>
            </a:r>
          </a:p>
          <a:p>
            <a:pPr marL="0" indent="0">
              <a:lnSpc>
                <a:spcPct val="90000"/>
              </a:lnSpc>
              <a:buNone/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>
                <a:latin typeface="Consolas" pitchFamily="49" charset="0"/>
                <a:cs typeface="Consolas" pitchFamily="49" charset="0"/>
              </a:rPr>
              <a:t>if </a:t>
            </a: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g4 </a:t>
            </a:r>
            <a:r>
              <a:rPr lang="en-US" sz="1400" kern="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lnSpc>
                <a:spcPct val="90000"/>
              </a:lnSpc>
              <a:buNone/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>
                <a:latin typeface="Consolas" pitchFamily="49" charset="0"/>
                <a:cs typeface="Consolas" pitchFamily="49" charset="0"/>
              </a:rPr>
              <a:t>  if (t%2==0 &amp;&amp; i%2==0) </a:t>
            </a: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k_4_0</a:t>
            </a:r>
            <a:r>
              <a:rPr lang="en-US" sz="1400" kern="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lnSpc>
                <a:spcPct val="90000"/>
              </a:lnSpc>
              <a:buNone/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>
                <a:latin typeface="Consolas" pitchFamily="49" charset="0"/>
                <a:cs typeface="Consolas" pitchFamily="49" charset="0"/>
              </a:rPr>
              <a:t>  else if (t%2==0 &amp;&amp; i%2==1) </a:t>
            </a: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k_4_1</a:t>
            </a:r>
            <a:r>
              <a:rPr lang="en-US" sz="1400" kern="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lnSpc>
                <a:spcPct val="90000"/>
              </a:lnSpc>
              <a:buNone/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>
                <a:latin typeface="Consolas" pitchFamily="49" charset="0"/>
                <a:cs typeface="Consolas" pitchFamily="49" charset="0"/>
              </a:rPr>
              <a:t>  else if (t%2==1 &amp;&amp; i%2==0) </a:t>
            </a: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k_4_2</a:t>
            </a:r>
            <a:r>
              <a:rPr lang="en-US" sz="1400" kern="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lnSpc>
                <a:spcPct val="90000"/>
              </a:lnSpc>
              <a:buNone/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>
                <a:latin typeface="Consolas" pitchFamily="49" charset="0"/>
                <a:cs typeface="Consolas" pitchFamily="49" charset="0"/>
              </a:rPr>
              <a:t>  else if (t%2==1 &amp;&amp; i%2==1) </a:t>
            </a: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k_4_3;}</a:t>
            </a:r>
          </a:p>
          <a:p>
            <a:pPr marL="0" indent="0">
              <a:lnSpc>
                <a:spcPct val="90000"/>
              </a:lnSpc>
              <a:buNone/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>
                <a:latin typeface="Consolas" pitchFamily="49" charset="0"/>
                <a:cs typeface="Consolas" pitchFamily="49" charset="0"/>
              </a:rPr>
              <a:t>if </a:t>
            </a: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g5 </a:t>
            </a:r>
            <a:r>
              <a:rPr lang="en-US" sz="1400" kern="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lnSpc>
                <a:spcPct val="90000"/>
              </a:lnSpc>
              <a:buNone/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>
                <a:latin typeface="Consolas" pitchFamily="49" charset="0"/>
                <a:cs typeface="Consolas" pitchFamily="49" charset="0"/>
              </a:rPr>
              <a:t>  if (t%2==0) </a:t>
            </a: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k_5_0</a:t>
            </a:r>
            <a:r>
              <a:rPr lang="en-US" sz="1400" kern="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lnSpc>
                <a:spcPct val="90000"/>
              </a:lnSpc>
              <a:buNone/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>
                <a:latin typeface="Consolas" pitchFamily="49" charset="0"/>
                <a:cs typeface="Consolas" pitchFamily="49" charset="0"/>
              </a:rPr>
              <a:t>  else if (t%2==1) </a:t>
            </a: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k_5_1</a:t>
            </a:r>
            <a:r>
              <a:rPr lang="en-US" sz="1400" kern="0" dirty="0">
                <a:latin typeface="Consolas" pitchFamily="49" charset="0"/>
                <a:cs typeface="Consolas" pitchFamily="49" charset="0"/>
              </a:rPr>
              <a:t>;}</a:t>
            </a:r>
          </a:p>
          <a:p>
            <a:pPr marL="0" indent="0">
              <a:lnSpc>
                <a:spcPct val="90000"/>
              </a:lnSpc>
              <a:buNone/>
              <a:tabLst>
                <a:tab pos="568325" algn="l"/>
                <a:tab pos="803275" algn="l"/>
                <a:tab pos="1025525" algn="l"/>
              </a:tabLst>
            </a:pPr>
            <a:endParaRPr lang="en-US" sz="1400" kern="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FF4B8-69EF-4DAD-B019-9E9DA010918D}" type="slidenum">
              <a:rPr lang="en-US" smtClean="0"/>
              <a:t>17</a:t>
            </a:fld>
            <a:endParaRPr lang="en-US"/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392488" y="548680"/>
            <a:ext cx="4788024" cy="6552728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if (t%2==0) {</a:t>
            </a:r>
          </a:p>
          <a:p>
            <a:pPr marL="0" indent="0">
              <a:lnSpc>
                <a:spcPct val="90000"/>
              </a:lnSpc>
              <a:buNone/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 if (i%2==0) {</a:t>
            </a:r>
          </a:p>
          <a:p>
            <a:pPr marL="0" indent="0">
              <a:lnSpc>
                <a:spcPct val="90000"/>
              </a:lnSpc>
              <a:buNone/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   if (j%2==0) if g0 k_0_0;</a:t>
            </a:r>
          </a:p>
          <a:p>
            <a:pPr marL="0" indent="0">
              <a:lnSpc>
                <a:spcPct val="90000"/>
              </a:lnSpc>
              <a:buNone/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   else if (j%2==1) if g0 k_0_1;</a:t>
            </a:r>
          </a:p>
          <a:p>
            <a:pPr marL="0" indent="0">
              <a:lnSpc>
                <a:spcPct val="90000"/>
              </a:lnSpc>
              <a:buNone/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   if g1 k_1_0; </a:t>
            </a:r>
          </a:p>
          <a:p>
            <a:pPr marL="0" indent="0">
              <a:lnSpc>
                <a:spcPct val="90000"/>
              </a:lnSpc>
              <a:buNone/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 } else if (i%2==1) {</a:t>
            </a:r>
          </a:p>
          <a:p>
            <a:pPr marL="0" indent="0">
              <a:lnSpc>
                <a:spcPct val="90000"/>
              </a:lnSpc>
              <a:buNone/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    if (j%2==0) if g0 k_0_2;</a:t>
            </a:r>
          </a:p>
          <a:p>
            <a:pPr marL="0" indent="0">
              <a:lnSpc>
                <a:spcPct val="90000"/>
              </a:lnSpc>
              <a:buNone/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   else if (j%2==1) if g0 k_0_3;</a:t>
            </a:r>
          </a:p>
          <a:p>
            <a:pPr marL="0" indent="0">
              <a:lnSpc>
                <a:spcPct val="90000"/>
              </a:lnSpc>
              <a:buNone/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   if g1 k_1_1;</a:t>
            </a:r>
          </a:p>
          <a:p>
            <a:pPr marL="0" indent="0">
              <a:lnSpc>
                <a:spcPct val="90000"/>
              </a:lnSpc>
              <a:buNone/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 }</a:t>
            </a:r>
          </a:p>
          <a:p>
            <a:pPr marL="0" indent="0">
              <a:lnSpc>
                <a:spcPct val="90000"/>
              </a:lnSpc>
              <a:buNone/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 if g2 k_2_0;</a:t>
            </a:r>
          </a:p>
          <a:p>
            <a:pPr marL="0" indent="0">
              <a:lnSpc>
                <a:spcPct val="90000"/>
              </a:lnSpc>
              <a:buNone/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 if (i%2==0) {</a:t>
            </a:r>
          </a:p>
          <a:p>
            <a:pPr marL="0" indent="0">
              <a:lnSpc>
                <a:spcPct val="90000"/>
              </a:lnSpc>
              <a:buNone/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   if (j%2==0) if g0 k_3_0;</a:t>
            </a:r>
          </a:p>
          <a:p>
            <a:pPr marL="0" indent="0">
              <a:lnSpc>
                <a:spcPct val="90000"/>
              </a:lnSpc>
              <a:buNone/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   else if (j%2==1) if g0 k_3_1;</a:t>
            </a:r>
          </a:p>
          <a:p>
            <a:pPr marL="0" indent="0">
              <a:lnSpc>
                <a:spcPct val="90000"/>
              </a:lnSpc>
              <a:buNone/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   if g4 k_4_0;</a:t>
            </a:r>
          </a:p>
          <a:p>
            <a:pPr marL="0" indent="0">
              <a:lnSpc>
                <a:spcPct val="90000"/>
              </a:lnSpc>
              <a:buNone/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 } else if (i%2==1) {</a:t>
            </a:r>
          </a:p>
          <a:p>
            <a:pPr marL="0" indent="0">
              <a:lnSpc>
                <a:spcPct val="90000"/>
              </a:lnSpc>
              <a:buNone/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    if (j%2==0) if g3 k_3_2;</a:t>
            </a:r>
          </a:p>
          <a:p>
            <a:pPr marL="0" indent="0">
              <a:lnSpc>
                <a:spcPct val="90000"/>
              </a:lnSpc>
              <a:buNone/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   else if (j%2==1) if g3 k_3_3;</a:t>
            </a:r>
          </a:p>
          <a:p>
            <a:pPr marL="0" indent="0">
              <a:lnSpc>
                <a:spcPct val="90000"/>
              </a:lnSpc>
              <a:buNone/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   if g4 k_4_1;</a:t>
            </a:r>
          </a:p>
          <a:p>
            <a:pPr marL="0" indent="0">
              <a:lnSpc>
                <a:spcPct val="90000"/>
              </a:lnSpc>
              <a:buNone/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 }</a:t>
            </a:r>
          </a:p>
          <a:p>
            <a:pPr marL="0" indent="0">
              <a:lnSpc>
                <a:spcPct val="90000"/>
              </a:lnSpc>
              <a:buNone/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 if g5 k_5_0;</a:t>
            </a:r>
          </a:p>
          <a:p>
            <a:pPr marL="0" indent="0">
              <a:lnSpc>
                <a:spcPct val="90000"/>
              </a:lnSpc>
              <a:buNone/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} else if (t%2==1) {</a:t>
            </a:r>
          </a:p>
          <a:p>
            <a:pPr marL="0" indent="0">
              <a:lnSpc>
                <a:spcPct val="90000"/>
              </a:lnSpc>
              <a:buNone/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 ……</a:t>
            </a:r>
          </a:p>
          <a:p>
            <a:pPr marL="0" indent="0">
              <a:lnSpc>
                <a:spcPct val="90000"/>
              </a:lnSpc>
              <a:buNone/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-59400" y="6495727"/>
            <a:ext cx="43433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15.9 conditional to check / kernel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4405096" y="6495727"/>
            <a:ext cx="4187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4</a:t>
            </a:r>
            <a:r>
              <a:rPr lang="en-US" sz="2400" dirty="0" smtClean="0"/>
              <a:t>.6 conditional to check / kernel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2866807" y="6146140"/>
            <a:ext cx="28573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Can we do better?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35703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04056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Simple, concise, declarative, and easily verifiable DSL embedded in C++, with Intel </a:t>
            </a:r>
            <a:r>
              <a:rPr lang="en-US" dirty="0" err="1"/>
              <a:t>Cilk</a:t>
            </a:r>
            <a:r>
              <a:rPr lang="en-US" dirty="0"/>
              <a:t> Plus extension.</a:t>
            </a:r>
          </a:p>
          <a:p>
            <a:r>
              <a:rPr lang="en-US" dirty="0"/>
              <a:t>Arbitrary shaped, arbitrary depth stencil on arbitrary d-dimensional space-time grid, with complex boundary condition.</a:t>
            </a:r>
          </a:p>
          <a:p>
            <a:r>
              <a:rPr lang="en-US" dirty="0" smtClean="0"/>
              <a:t>Multiple inhomogeneous kernels (possibly overlapping)</a:t>
            </a:r>
          </a:p>
          <a:p>
            <a:pPr lvl="1"/>
            <a:r>
              <a:rPr lang="en-US" dirty="0" smtClean="0"/>
              <a:t>Macroscopic inhomogeneity</a:t>
            </a:r>
          </a:p>
          <a:p>
            <a:pPr lvl="1"/>
            <a:r>
              <a:rPr lang="en-US" dirty="0" smtClean="0"/>
              <a:t>Microscopic inhomogeneity</a:t>
            </a:r>
          </a:p>
          <a:p>
            <a:r>
              <a:rPr lang="en-US" dirty="0" smtClean="0"/>
              <a:t>Generalized dependency </a:t>
            </a:r>
          </a:p>
          <a:p>
            <a:pPr lvl="1"/>
            <a:r>
              <a:rPr lang="en-US" dirty="0" smtClean="0"/>
              <a:t>From orthogonal grid to general graph</a:t>
            </a:r>
          </a:p>
          <a:p>
            <a:r>
              <a:rPr lang="en-US" dirty="0" smtClean="0"/>
              <a:t>JIT compiler for stencil</a:t>
            </a:r>
          </a:p>
          <a:p>
            <a:pPr lvl="1"/>
            <a:r>
              <a:rPr lang="en-US" dirty="0" smtClean="0"/>
              <a:t>Balance the # if conditionals in the inner-most loop and # kernels to generate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14EED-F22E-4195-AB1D-852ABF3E6F9F}" type="datetime1">
              <a:rPr lang="en-US" smtClean="0"/>
              <a:t>2/24/2012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CBBEC-EDE7-42B2-A0A6-75D4FA052C4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883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Stencils are prevailing</a:t>
            </a:r>
          </a:p>
          <a:p>
            <a:r>
              <a:rPr lang="en-US" dirty="0" smtClean="0"/>
              <a:t>Conventional numerical library focus on optimizing individual computation operator</a:t>
            </a:r>
          </a:p>
          <a:p>
            <a:r>
              <a:rPr lang="en-US" dirty="0" smtClean="0"/>
              <a:t>Highly cache-efficient stencil algorithm is known yet hard to write from case to case.</a:t>
            </a:r>
          </a:p>
          <a:p>
            <a:r>
              <a:rPr lang="en-US" dirty="0" smtClean="0"/>
              <a:t>How to automate the optimization of a family of computation (such as stencil) in one framework is open question.</a:t>
            </a:r>
          </a:p>
          <a:p>
            <a:pPr lvl="1"/>
            <a:r>
              <a:rPr lang="en-US" dirty="0" smtClean="0"/>
              <a:t>Library?</a:t>
            </a:r>
          </a:p>
          <a:p>
            <a:pPr lvl="1"/>
            <a:r>
              <a:rPr lang="en-US" dirty="0" smtClean="0"/>
              <a:t>DSL?</a:t>
            </a:r>
          </a:p>
          <a:p>
            <a:pPr lvl="1"/>
            <a:r>
              <a:rPr lang="en-US" dirty="0" smtClean="0"/>
              <a:t>EDSL?</a:t>
            </a:r>
          </a:p>
          <a:p>
            <a:pPr lvl="1"/>
            <a:r>
              <a:rPr lang="en-US" dirty="0" smtClean="0"/>
              <a:t>Compiler’s pragma?</a:t>
            </a:r>
          </a:p>
          <a:p>
            <a:pPr lvl="1"/>
            <a:r>
              <a:rPr lang="en-US" dirty="0" err="1" smtClean="0"/>
              <a:t>Autotuner</a:t>
            </a:r>
            <a:r>
              <a:rPr lang="en-US" dirty="0" smtClean="0"/>
              <a:t>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827E6-A18F-45F4-83C7-60FA7B3E401D}" type="datetime1">
              <a:rPr lang="en-US" smtClean="0"/>
              <a:t>2/24/2012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CBBEC-EDE7-42B2-A0A6-75D4FA052C4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775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112568"/>
          </a:xfrm>
        </p:spPr>
        <p:txBody>
          <a:bodyPr>
            <a:normAutofit/>
          </a:bodyPr>
          <a:lstStyle/>
          <a:p>
            <a:r>
              <a:rPr lang="en-US" dirty="0" smtClean="0"/>
              <a:t>Release 0.5 (Feb. 2011)</a:t>
            </a:r>
          </a:p>
          <a:p>
            <a:endParaRPr lang="en-US" dirty="0"/>
          </a:p>
          <a:p>
            <a:r>
              <a:rPr lang="en-US" dirty="0" smtClean="0"/>
              <a:t>Release 1.0 (Mar. 2012)</a:t>
            </a:r>
          </a:p>
          <a:p>
            <a:endParaRPr lang="en-US" dirty="0"/>
          </a:p>
          <a:p>
            <a:r>
              <a:rPr lang="en-US" dirty="0" smtClean="0"/>
              <a:t>Release 2.0 (TBD)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9D383-C2FD-45CD-A9DB-ED670B3C773F}" type="datetime1">
              <a:rPr lang="en-US" smtClean="0"/>
              <a:t>2/24/2012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CBBEC-EDE7-42B2-A0A6-75D4FA052C4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236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Release 0.5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112568"/>
          </a:xfrm>
        </p:spPr>
        <p:txBody>
          <a:bodyPr>
            <a:normAutofit/>
          </a:bodyPr>
          <a:lstStyle/>
          <a:p>
            <a:r>
              <a:rPr lang="en-US" dirty="0" smtClean="0"/>
              <a:t>Released in Feb. 2011</a:t>
            </a:r>
          </a:p>
          <a:p>
            <a:r>
              <a:rPr lang="en-US" dirty="0" smtClean="0"/>
              <a:t>Published in SPAA’11 &amp; HotPar’11</a:t>
            </a:r>
          </a:p>
          <a:p>
            <a:r>
              <a:rPr lang="en-US" dirty="0" smtClean="0"/>
              <a:t>Simple, concise, declarative, and easily verifiable DSL embedded in C++, with Intel </a:t>
            </a:r>
            <a:r>
              <a:rPr lang="en-US" dirty="0" err="1" smtClean="0"/>
              <a:t>Cilk</a:t>
            </a:r>
            <a:r>
              <a:rPr lang="en-US" dirty="0" smtClean="0"/>
              <a:t> Plus extension.</a:t>
            </a:r>
          </a:p>
          <a:p>
            <a:r>
              <a:rPr lang="en-US" dirty="0" smtClean="0"/>
              <a:t>Arbitrary shaped, arbitrary depth stencil on arbitrary d-dimensional space-time grid, with complex boundary condition.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15916-75FB-4F15-A66A-8CBB2E4AFEB4}" type="datetime1">
              <a:rPr lang="en-US" smtClean="0"/>
              <a:t>2/24/2012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CBBEC-EDE7-42B2-A0A6-75D4FA052C4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3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User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Oscar </a:t>
            </a:r>
            <a:r>
              <a:rPr lang="en-US" dirty="0" err="1" smtClean="0"/>
              <a:t>Barenys</a:t>
            </a:r>
            <a:r>
              <a:rPr lang="en-US" dirty="0" smtClean="0"/>
              <a:t>, Univ. </a:t>
            </a:r>
            <a:r>
              <a:rPr lang="en-US" dirty="0" err="1" smtClean="0"/>
              <a:t>Politechnica</a:t>
            </a:r>
            <a:r>
              <a:rPr lang="en-US" dirty="0" smtClean="0"/>
              <a:t> of Catalonia, Spain.</a:t>
            </a:r>
          </a:p>
          <a:p>
            <a:r>
              <a:rPr lang="en-US" dirty="0" smtClean="0"/>
              <a:t>Volker </a:t>
            </a:r>
            <a:r>
              <a:rPr lang="en-US" dirty="0" err="1" smtClean="0"/>
              <a:t>Strumpen</a:t>
            </a:r>
            <a:r>
              <a:rPr lang="en-US" dirty="0" smtClean="0"/>
              <a:t>, Johannes </a:t>
            </a:r>
            <a:r>
              <a:rPr lang="en-US" dirty="0" err="1" smtClean="0"/>
              <a:t>Kepler</a:t>
            </a:r>
            <a:r>
              <a:rPr lang="en-US" dirty="0" smtClean="0"/>
              <a:t> University, Austria.</a:t>
            </a:r>
          </a:p>
          <a:p>
            <a:r>
              <a:rPr lang="en-US" dirty="0" smtClean="0"/>
              <a:t>Nicolas Pinto, MIT/Harvard</a:t>
            </a:r>
          </a:p>
          <a:p>
            <a:r>
              <a:rPr lang="en-US" dirty="0" smtClean="0"/>
              <a:t>Nicolas </a:t>
            </a:r>
            <a:r>
              <a:rPr lang="en-US" dirty="0" err="1" smtClean="0"/>
              <a:t>Vasilache</a:t>
            </a:r>
            <a:r>
              <a:rPr lang="en-US" dirty="0" smtClean="0"/>
              <a:t>, Reservoir Lab.</a:t>
            </a:r>
          </a:p>
          <a:p>
            <a:r>
              <a:rPr lang="en-US" dirty="0" smtClean="0"/>
              <a:t>Patrick S. McCormick, Los Alamos National Lab.</a:t>
            </a:r>
          </a:p>
          <a:p>
            <a:r>
              <a:rPr lang="en-US" dirty="0" smtClean="0"/>
              <a:t>Mohammed </a:t>
            </a:r>
            <a:r>
              <a:rPr lang="en-US" dirty="0" err="1" smtClean="0"/>
              <a:t>Shaheen</a:t>
            </a:r>
            <a:r>
              <a:rPr lang="en-US" dirty="0" smtClean="0"/>
              <a:t>, Max Planck </a:t>
            </a:r>
            <a:r>
              <a:rPr lang="en-US" dirty="0" err="1" smtClean="0"/>
              <a:t>Institut</a:t>
            </a:r>
            <a:r>
              <a:rPr lang="en-US" dirty="0" smtClean="0"/>
              <a:t> </a:t>
            </a:r>
            <a:r>
              <a:rPr lang="en-US" dirty="0" err="1" smtClean="0"/>
              <a:t>Informatik</a:t>
            </a:r>
            <a:r>
              <a:rPr lang="en-US" dirty="0" smtClean="0"/>
              <a:t>, Germany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Wim</a:t>
            </a:r>
            <a:r>
              <a:rPr lang="en-US" dirty="0" smtClean="0"/>
              <a:t> </a:t>
            </a:r>
            <a:r>
              <a:rPr lang="en-US" dirty="0" err="1" smtClean="0"/>
              <a:t>Vanroose</a:t>
            </a:r>
            <a:r>
              <a:rPr lang="en-US" dirty="0" smtClean="0"/>
              <a:t>, </a:t>
            </a:r>
            <a:r>
              <a:rPr lang="en-US" dirty="0" err="1" smtClean="0"/>
              <a:t>Universiteit</a:t>
            </a:r>
            <a:r>
              <a:rPr lang="en-US" dirty="0" smtClean="0"/>
              <a:t> </a:t>
            </a:r>
            <a:r>
              <a:rPr lang="en-US" dirty="0" err="1" smtClean="0"/>
              <a:t>Antwerpen</a:t>
            </a:r>
            <a:r>
              <a:rPr lang="en-US" dirty="0" smtClean="0"/>
              <a:t>, Belgium.</a:t>
            </a:r>
          </a:p>
          <a:p>
            <a:r>
              <a:rPr lang="en-US" dirty="0" smtClean="0"/>
              <a:t>Tom </a:t>
            </a:r>
            <a:r>
              <a:rPr lang="en-US" dirty="0" err="1" smtClean="0"/>
              <a:t>Henretty</a:t>
            </a:r>
            <a:r>
              <a:rPr lang="en-US" dirty="0" smtClean="0"/>
              <a:t>, Ohio State Univ.</a:t>
            </a:r>
          </a:p>
          <a:p>
            <a:r>
              <a:rPr lang="en-US" dirty="0" err="1" smtClean="0"/>
              <a:t>Protonu</a:t>
            </a:r>
            <a:r>
              <a:rPr lang="en-US" dirty="0" smtClean="0"/>
              <a:t> </a:t>
            </a:r>
            <a:r>
              <a:rPr lang="en-US" dirty="0" err="1" smtClean="0"/>
              <a:t>Basu</a:t>
            </a:r>
            <a:r>
              <a:rPr lang="en-US" dirty="0" smtClean="0"/>
              <a:t>, Univ. of Utah.</a:t>
            </a:r>
          </a:p>
          <a:p>
            <a:r>
              <a:rPr lang="en-US" dirty="0" err="1" smtClean="0"/>
              <a:t>Shoaib</a:t>
            </a:r>
            <a:r>
              <a:rPr lang="en-US" dirty="0" smtClean="0"/>
              <a:t> </a:t>
            </a:r>
            <a:r>
              <a:rPr lang="en-US" dirty="0" err="1" smtClean="0"/>
              <a:t>Kamil</a:t>
            </a:r>
            <a:r>
              <a:rPr lang="en-US" dirty="0" smtClean="0"/>
              <a:t>, Berkeley.</a:t>
            </a:r>
          </a:p>
          <a:p>
            <a:r>
              <a:rPr lang="en-US" dirty="0" smtClean="0"/>
              <a:t>Hal </a:t>
            </a:r>
            <a:r>
              <a:rPr lang="en-US" dirty="0" err="1" smtClean="0"/>
              <a:t>Finkel</a:t>
            </a:r>
            <a:r>
              <a:rPr lang="en-US" dirty="0" smtClean="0"/>
              <a:t>, Argonne National Lab.</a:t>
            </a:r>
          </a:p>
          <a:p>
            <a:r>
              <a:rPr lang="en-US" dirty="0" smtClean="0"/>
              <a:t>Matthias Christen, </a:t>
            </a:r>
            <a:r>
              <a:rPr lang="en-US" dirty="0" err="1" smtClean="0"/>
              <a:t>Klingelbergstrass</a:t>
            </a:r>
            <a:r>
              <a:rPr lang="en-US" dirty="0" smtClean="0"/>
              <a:t>, Basel, Switzerland.</a:t>
            </a:r>
          </a:p>
          <a:p>
            <a:r>
              <a:rPr lang="en-US" dirty="0" err="1" smtClean="0"/>
              <a:t>Vinayaka</a:t>
            </a:r>
            <a:r>
              <a:rPr lang="en-US" dirty="0" smtClean="0"/>
              <a:t> </a:t>
            </a:r>
            <a:r>
              <a:rPr lang="en-US" dirty="0" err="1" smtClean="0"/>
              <a:t>Bandishti</a:t>
            </a:r>
            <a:r>
              <a:rPr lang="en-US" dirty="0" smtClean="0"/>
              <a:t>, Indian Institute of Science, Bangalore, India.</a:t>
            </a:r>
          </a:p>
          <a:p>
            <a:r>
              <a:rPr lang="en-US" dirty="0" smtClean="0"/>
              <a:t>Hans </a:t>
            </a:r>
            <a:r>
              <a:rPr lang="en-US" dirty="0" err="1" smtClean="0"/>
              <a:t>Vandierendonck</a:t>
            </a:r>
            <a:r>
              <a:rPr lang="en-US" dirty="0" smtClean="0"/>
              <a:t>, Ghent University, </a:t>
            </a:r>
            <a:r>
              <a:rPr lang="en-US" dirty="0" err="1" smtClean="0"/>
              <a:t>Belguim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B9F9B-BF42-43F1-8A3D-76339B278088}" type="datetime1">
              <a:rPr lang="en-US" smtClean="0"/>
              <a:t>2/24/2012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CBBEC-EDE7-42B2-A0A6-75D4FA052C4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631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Benchmark Suite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Physics</a:t>
            </a:r>
          </a:p>
          <a:p>
            <a:pPr lvl="1"/>
            <a:r>
              <a:rPr lang="en-US" dirty="0" smtClean="0"/>
              <a:t>Heat equation</a:t>
            </a:r>
          </a:p>
          <a:p>
            <a:pPr lvl="1"/>
            <a:r>
              <a:rPr lang="en-US" dirty="0" smtClean="0"/>
              <a:t>Wave equation</a:t>
            </a:r>
          </a:p>
          <a:p>
            <a:pPr lvl="1"/>
            <a:r>
              <a:rPr lang="en-US" dirty="0" smtClean="0"/>
              <a:t>Maxwell’s equation</a:t>
            </a:r>
          </a:p>
          <a:p>
            <a:pPr lvl="1"/>
            <a:r>
              <a:rPr lang="en-US" dirty="0" smtClean="0"/>
              <a:t>Lattice Boltzmann Method</a:t>
            </a:r>
          </a:p>
          <a:p>
            <a:r>
              <a:rPr lang="en-US" dirty="0" smtClean="0"/>
              <a:t>Computational Biology</a:t>
            </a:r>
          </a:p>
          <a:p>
            <a:pPr lvl="1"/>
            <a:r>
              <a:rPr lang="en-US" dirty="0" smtClean="0"/>
              <a:t>RNA secondary structure prediction</a:t>
            </a:r>
          </a:p>
          <a:p>
            <a:pPr lvl="1"/>
            <a:r>
              <a:rPr lang="en-US" dirty="0" smtClean="0"/>
              <a:t>Pairwise sequence alignment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Computational Finance</a:t>
            </a:r>
          </a:p>
          <a:p>
            <a:pPr lvl="1"/>
            <a:r>
              <a:rPr lang="en-US" dirty="0" smtClean="0"/>
              <a:t>American Put Stock Option Pricing</a:t>
            </a:r>
          </a:p>
          <a:p>
            <a:r>
              <a:rPr lang="en-US" dirty="0" smtClean="0"/>
              <a:t>Mechanical Engineering</a:t>
            </a:r>
          </a:p>
          <a:p>
            <a:pPr lvl="1"/>
            <a:r>
              <a:rPr lang="en-US" dirty="0" smtClean="0"/>
              <a:t>Compressible Euler Flow</a:t>
            </a:r>
          </a:p>
          <a:p>
            <a:r>
              <a:rPr lang="en-US" dirty="0" smtClean="0"/>
              <a:t>Others</a:t>
            </a:r>
          </a:p>
          <a:p>
            <a:pPr lvl="1"/>
            <a:r>
              <a:rPr lang="en-US" dirty="0" smtClean="0"/>
              <a:t>Conway’s Game of Life</a:t>
            </a:r>
          </a:p>
          <a:p>
            <a:pPr lvl="1"/>
            <a:r>
              <a:rPr lang="en-US" dirty="0" smtClean="0"/>
              <a:t>…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D408F-3EB0-46B5-B29E-E89F85627FD7}" type="datetime1">
              <a:rPr lang="en-US" smtClean="0"/>
              <a:t>2/24/2012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CBBEC-EDE7-42B2-A0A6-75D4FA052C4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497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Release 1.0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Mar. 2012</a:t>
            </a:r>
          </a:p>
          <a:p>
            <a:r>
              <a:rPr lang="en-US" dirty="0" smtClean="0"/>
              <a:t>Bug Fixes</a:t>
            </a:r>
          </a:p>
          <a:p>
            <a:r>
              <a:rPr lang="en-US" dirty="0" smtClean="0"/>
              <a:t>User’s feedback</a:t>
            </a:r>
          </a:p>
          <a:p>
            <a:r>
              <a:rPr lang="en-US" dirty="0" err="1" smtClean="0"/>
              <a:t>Variadic</a:t>
            </a:r>
            <a:r>
              <a:rPr lang="en-US" dirty="0" smtClean="0"/>
              <a:t> Template Support</a:t>
            </a:r>
          </a:p>
          <a:p>
            <a:pPr lvl="1"/>
            <a:r>
              <a:rPr lang="en-US" dirty="0" smtClean="0"/>
              <a:t>Even Simpler user interface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4DA27-B678-4B52-A3AF-1E0F54F683BF}" type="datetime1">
              <a:rPr lang="en-US" smtClean="0"/>
              <a:t>2/24/2012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CBBEC-EDE7-42B2-A0A6-75D4FA052C4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7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Release 2.0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968552"/>
          </a:xfrm>
        </p:spPr>
        <p:txBody>
          <a:bodyPr>
            <a:normAutofit/>
          </a:bodyPr>
          <a:lstStyle/>
          <a:p>
            <a:r>
              <a:rPr lang="en-US" dirty="0" smtClean="0"/>
              <a:t>TBD</a:t>
            </a:r>
          </a:p>
          <a:p>
            <a:r>
              <a:rPr lang="en-US" dirty="0" smtClean="0"/>
              <a:t>Inhomogeneity</a:t>
            </a:r>
          </a:p>
          <a:p>
            <a:pPr lvl="1"/>
            <a:r>
              <a:rPr lang="en-US" dirty="0" smtClean="0"/>
              <a:t>Macroscopic Inhomogeneity</a:t>
            </a:r>
          </a:p>
          <a:p>
            <a:pPr lvl="1"/>
            <a:r>
              <a:rPr lang="en-US" dirty="0" smtClean="0"/>
              <a:t>Microscopic Inhomogeneity</a:t>
            </a:r>
          </a:p>
          <a:p>
            <a:r>
              <a:rPr lang="en-US" dirty="0" smtClean="0"/>
              <a:t>Generalized Dependency</a:t>
            </a:r>
          </a:p>
          <a:p>
            <a:pPr lvl="1"/>
            <a:r>
              <a:rPr lang="en-US" dirty="0" smtClean="0"/>
              <a:t>Both PUSH and PULL</a:t>
            </a:r>
          </a:p>
          <a:p>
            <a:pPr lvl="1"/>
            <a:r>
              <a:rPr lang="en-US" dirty="0" smtClean="0"/>
              <a:t>Slope 0 cut </a:t>
            </a:r>
          </a:p>
          <a:p>
            <a:pPr lvl="2"/>
            <a:r>
              <a:rPr lang="en-US" dirty="0" smtClean="0"/>
              <a:t>from orthogonal grid to general graph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F8ED0-F267-43DF-BCAE-B2271049C25B}" type="datetime1">
              <a:rPr lang="en-US" smtClean="0"/>
              <a:t>2/24/2012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CBBEC-EDE7-42B2-A0A6-75D4FA052C4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96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Inhomogeneity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600" y="1358999"/>
            <a:ext cx="7458075" cy="4086225"/>
          </a:xfrm>
          <a:prstGeom prst="rect">
            <a:avLst/>
          </a:prstGeo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31A6F-34B9-4DDD-9D9F-9F4417EAD126}" type="datetime1">
              <a:rPr lang="en-US" smtClean="0"/>
              <a:t>2/24/2012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CBBEC-EDE7-42B2-A0A6-75D4FA052C4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651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2730</TotalTime>
  <Words>1847</Words>
  <Application>Microsoft Office PowerPoint</Application>
  <PresentationFormat>On-screen Show (4:3)</PresentationFormat>
  <Paragraphs>314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The Pochoir Stencil Compiler</vt:lpstr>
      <vt:lpstr>Story</vt:lpstr>
      <vt:lpstr>Roadmap</vt:lpstr>
      <vt:lpstr>Release 0.5</vt:lpstr>
      <vt:lpstr>Current User List</vt:lpstr>
      <vt:lpstr>Benchmark Suite</vt:lpstr>
      <vt:lpstr>Release 1.0</vt:lpstr>
      <vt:lpstr>Release 2.0</vt:lpstr>
      <vt:lpstr>Inhomogeneity</vt:lpstr>
      <vt:lpstr>Inhomogeneity</vt:lpstr>
      <vt:lpstr>What’s a tile?</vt:lpstr>
      <vt:lpstr>Why JITting?</vt:lpstr>
      <vt:lpstr>Why JITting?</vt:lpstr>
      <vt:lpstr>What homogeneity means?</vt:lpstr>
      <vt:lpstr>JIT framework</vt:lpstr>
      <vt:lpstr>Optimization on Tile</vt:lpstr>
      <vt:lpstr>Optimization on Tile</vt:lpstr>
      <vt:lpstr>Contributions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Pochoir Stencil Compiler</dc:title>
  <dc:creator>Octave</dc:creator>
  <cp:lastModifiedBy>Octave</cp:lastModifiedBy>
  <cp:revision>74</cp:revision>
  <dcterms:created xsi:type="dcterms:W3CDTF">2012-02-03T20:06:42Z</dcterms:created>
  <dcterms:modified xsi:type="dcterms:W3CDTF">2012-02-23T19:24:17Z</dcterms:modified>
</cp:coreProperties>
</file>