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62" r:id="rId9"/>
    <p:sldId id="259" r:id="rId10"/>
    <p:sldId id="260" r:id="rId11"/>
    <p:sldId id="270" r:id="rId12"/>
    <p:sldId id="261" r:id="rId13"/>
    <p:sldId id="264" r:id="rId14"/>
    <p:sldId id="263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41148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7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0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1053-13DE-45E7-8D59-7F470769C09C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1010-BB4C-416E-8D1C-408C4C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362200" y="1600200"/>
            <a:ext cx="3438144" cy="3438144"/>
            <a:chOff x="2362200" y="1600200"/>
            <a:chExt cx="3438144" cy="3438144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362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590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362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590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2819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48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819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048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362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2590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362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590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819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048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2819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048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276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505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276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3505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733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3962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733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3962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3276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505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3276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3505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3733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3962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3733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3962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2362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2590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2362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590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819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048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2819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3048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362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2590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2362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2590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3048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2819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3048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3276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505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3276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3505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3733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3962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3733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3962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3276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3505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3276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3505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3733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3962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733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3962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4191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4419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4191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 noChangeAspect="1"/>
            </p:cNvSpPr>
            <p:nvPr/>
          </p:nvSpPr>
          <p:spPr>
            <a:xfrm>
              <a:off x="4419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>
              <a:off x="4648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4876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>
            <a:xfrm>
              <a:off x="4648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4876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4191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4419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>
              <a:off x="4191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4419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4648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4876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>
              <a:spLocks noChangeAspect="1"/>
            </p:cNvSpPr>
            <p:nvPr/>
          </p:nvSpPr>
          <p:spPr>
            <a:xfrm>
              <a:off x="4648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4876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5105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5334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5105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>
              <a:spLocks noChangeAspect="1"/>
            </p:cNvSpPr>
            <p:nvPr/>
          </p:nvSpPr>
          <p:spPr>
            <a:xfrm>
              <a:off x="5334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5562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5791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5562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5791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5105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5334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5105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5334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5562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5791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5562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5791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>
              <a:spLocks noChangeAspect="1"/>
            </p:cNvSpPr>
            <p:nvPr/>
          </p:nvSpPr>
          <p:spPr>
            <a:xfrm>
              <a:off x="4191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>
              <a:spLocks noChangeAspect="1"/>
            </p:cNvSpPr>
            <p:nvPr/>
          </p:nvSpPr>
          <p:spPr>
            <a:xfrm>
              <a:off x="4419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>
              <a:spLocks noChangeAspect="1"/>
            </p:cNvSpPr>
            <p:nvPr/>
          </p:nvSpPr>
          <p:spPr>
            <a:xfrm>
              <a:off x="4191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>
              <a:spLocks noChangeAspect="1"/>
            </p:cNvSpPr>
            <p:nvPr/>
          </p:nvSpPr>
          <p:spPr>
            <a:xfrm>
              <a:off x="4419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>
              <a:spLocks noChangeAspect="1"/>
            </p:cNvSpPr>
            <p:nvPr/>
          </p:nvSpPr>
          <p:spPr>
            <a:xfrm>
              <a:off x="4648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>
              <a:spLocks noChangeAspect="1"/>
            </p:cNvSpPr>
            <p:nvPr/>
          </p:nvSpPr>
          <p:spPr>
            <a:xfrm>
              <a:off x="4876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>
              <a:off x="4648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4876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>
              <a:spLocks noChangeAspect="1"/>
            </p:cNvSpPr>
            <p:nvPr/>
          </p:nvSpPr>
          <p:spPr>
            <a:xfrm>
              <a:off x="4191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>
              <a:spLocks noChangeAspect="1"/>
            </p:cNvSpPr>
            <p:nvPr/>
          </p:nvSpPr>
          <p:spPr>
            <a:xfrm>
              <a:off x="4419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4191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4419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4648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4876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4648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4876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5105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5334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>
              <a:off x="5105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5334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>
              <a:spLocks noChangeAspect="1"/>
            </p:cNvSpPr>
            <p:nvPr/>
          </p:nvSpPr>
          <p:spPr>
            <a:xfrm>
              <a:off x="5562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>
              <a:spLocks noChangeAspect="1"/>
            </p:cNvSpPr>
            <p:nvPr/>
          </p:nvSpPr>
          <p:spPr>
            <a:xfrm>
              <a:off x="5791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5562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5791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>
              <a:off x="5105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5334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>
              <a:spLocks noChangeAspect="1"/>
            </p:cNvSpPr>
            <p:nvPr/>
          </p:nvSpPr>
          <p:spPr>
            <a:xfrm>
              <a:off x="5105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5334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5562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5791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5562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5791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2362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2590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2362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2590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>
              <a:spLocks noChangeAspect="1"/>
            </p:cNvSpPr>
            <p:nvPr/>
          </p:nvSpPr>
          <p:spPr>
            <a:xfrm>
              <a:off x="2819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>
              <a:spLocks noChangeAspect="1"/>
            </p:cNvSpPr>
            <p:nvPr/>
          </p:nvSpPr>
          <p:spPr>
            <a:xfrm>
              <a:off x="3048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>
              <a:spLocks noChangeAspect="1"/>
            </p:cNvSpPr>
            <p:nvPr/>
          </p:nvSpPr>
          <p:spPr>
            <a:xfrm>
              <a:off x="2819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3048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>
              <a:spLocks noChangeAspect="1"/>
            </p:cNvSpPr>
            <p:nvPr/>
          </p:nvSpPr>
          <p:spPr>
            <a:xfrm>
              <a:off x="2362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>
              <a:spLocks noChangeAspect="1"/>
            </p:cNvSpPr>
            <p:nvPr/>
          </p:nvSpPr>
          <p:spPr>
            <a:xfrm>
              <a:off x="2590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>
              <a:spLocks noChangeAspect="1"/>
            </p:cNvSpPr>
            <p:nvPr/>
          </p:nvSpPr>
          <p:spPr>
            <a:xfrm>
              <a:off x="2362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>
              <a:spLocks noChangeAspect="1"/>
            </p:cNvSpPr>
            <p:nvPr/>
          </p:nvSpPr>
          <p:spPr>
            <a:xfrm>
              <a:off x="2590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2819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>
            <a:xfrm>
              <a:off x="3048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>
              <a:spLocks noChangeAspect="1"/>
            </p:cNvSpPr>
            <p:nvPr/>
          </p:nvSpPr>
          <p:spPr>
            <a:xfrm>
              <a:off x="2819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3048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3276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>
              <a:spLocks noChangeAspect="1"/>
            </p:cNvSpPr>
            <p:nvPr/>
          </p:nvSpPr>
          <p:spPr>
            <a:xfrm>
              <a:off x="3505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>
              <a:spLocks noChangeAspect="1"/>
            </p:cNvSpPr>
            <p:nvPr/>
          </p:nvSpPr>
          <p:spPr>
            <a:xfrm>
              <a:off x="3276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>
              <a:spLocks noChangeAspect="1"/>
            </p:cNvSpPr>
            <p:nvPr/>
          </p:nvSpPr>
          <p:spPr>
            <a:xfrm>
              <a:off x="3505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>
              <a:spLocks noChangeAspect="1"/>
            </p:cNvSpPr>
            <p:nvPr/>
          </p:nvSpPr>
          <p:spPr>
            <a:xfrm>
              <a:off x="3733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>
              <a:spLocks noChangeAspect="1"/>
            </p:cNvSpPr>
            <p:nvPr/>
          </p:nvSpPr>
          <p:spPr>
            <a:xfrm>
              <a:off x="3962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>
              <a:spLocks noChangeAspect="1"/>
            </p:cNvSpPr>
            <p:nvPr/>
          </p:nvSpPr>
          <p:spPr>
            <a:xfrm>
              <a:off x="3733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>
              <a:spLocks noChangeAspect="1"/>
            </p:cNvSpPr>
            <p:nvPr/>
          </p:nvSpPr>
          <p:spPr>
            <a:xfrm>
              <a:off x="3962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>
              <a:spLocks noChangeAspect="1"/>
            </p:cNvSpPr>
            <p:nvPr/>
          </p:nvSpPr>
          <p:spPr>
            <a:xfrm>
              <a:off x="3276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3505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3276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505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733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962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733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962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2362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2590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2362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>
              <a:spLocks noChangeAspect="1"/>
            </p:cNvSpPr>
            <p:nvPr/>
          </p:nvSpPr>
          <p:spPr>
            <a:xfrm>
              <a:off x="2590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>
              <a:spLocks noChangeAspect="1"/>
            </p:cNvSpPr>
            <p:nvPr/>
          </p:nvSpPr>
          <p:spPr>
            <a:xfrm>
              <a:off x="2819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>
              <a:spLocks noChangeAspect="1"/>
            </p:cNvSpPr>
            <p:nvPr/>
          </p:nvSpPr>
          <p:spPr>
            <a:xfrm>
              <a:off x="3048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>
              <a:spLocks noChangeAspect="1"/>
            </p:cNvSpPr>
            <p:nvPr/>
          </p:nvSpPr>
          <p:spPr>
            <a:xfrm>
              <a:off x="2819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>
              <a:spLocks noChangeAspect="1"/>
            </p:cNvSpPr>
            <p:nvPr/>
          </p:nvSpPr>
          <p:spPr>
            <a:xfrm>
              <a:off x="3048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362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2590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2362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590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2819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3048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819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3048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3276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3505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>
              <a:spLocks noChangeAspect="1"/>
            </p:cNvSpPr>
            <p:nvPr/>
          </p:nvSpPr>
          <p:spPr>
            <a:xfrm>
              <a:off x="3276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3505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3733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3962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3733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3962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>
              <a:spLocks noChangeAspect="1"/>
            </p:cNvSpPr>
            <p:nvPr/>
          </p:nvSpPr>
          <p:spPr>
            <a:xfrm>
              <a:off x="3276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>
              <a:spLocks noChangeAspect="1"/>
            </p:cNvSpPr>
            <p:nvPr/>
          </p:nvSpPr>
          <p:spPr>
            <a:xfrm>
              <a:off x="3505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3276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3505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>
              <a:spLocks noChangeAspect="1"/>
            </p:cNvSpPr>
            <p:nvPr/>
          </p:nvSpPr>
          <p:spPr>
            <a:xfrm>
              <a:off x="3733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3962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>
              <a:spLocks noChangeAspect="1"/>
            </p:cNvSpPr>
            <p:nvPr/>
          </p:nvSpPr>
          <p:spPr>
            <a:xfrm>
              <a:off x="3733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>
              <a:spLocks noChangeAspect="1"/>
            </p:cNvSpPr>
            <p:nvPr/>
          </p:nvSpPr>
          <p:spPr>
            <a:xfrm>
              <a:off x="3962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4191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>
              <a:spLocks noChangeAspect="1"/>
            </p:cNvSpPr>
            <p:nvPr/>
          </p:nvSpPr>
          <p:spPr>
            <a:xfrm>
              <a:off x="4419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>
              <a:spLocks noChangeAspect="1"/>
            </p:cNvSpPr>
            <p:nvPr/>
          </p:nvSpPr>
          <p:spPr>
            <a:xfrm>
              <a:off x="4191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>
              <a:spLocks noChangeAspect="1"/>
            </p:cNvSpPr>
            <p:nvPr/>
          </p:nvSpPr>
          <p:spPr>
            <a:xfrm>
              <a:off x="4419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>
              <a:spLocks noChangeAspect="1"/>
            </p:cNvSpPr>
            <p:nvPr/>
          </p:nvSpPr>
          <p:spPr>
            <a:xfrm>
              <a:off x="4648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>
              <a:spLocks noChangeAspect="1"/>
            </p:cNvSpPr>
            <p:nvPr/>
          </p:nvSpPr>
          <p:spPr>
            <a:xfrm>
              <a:off x="4876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>
              <a:spLocks noChangeAspect="1"/>
            </p:cNvSpPr>
            <p:nvPr/>
          </p:nvSpPr>
          <p:spPr>
            <a:xfrm>
              <a:off x="4648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4876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>
              <a:spLocks noChangeAspect="1"/>
            </p:cNvSpPr>
            <p:nvPr/>
          </p:nvSpPr>
          <p:spPr>
            <a:xfrm>
              <a:off x="4191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4419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4191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4419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>
              <a:spLocks noChangeAspect="1"/>
            </p:cNvSpPr>
            <p:nvPr/>
          </p:nvSpPr>
          <p:spPr>
            <a:xfrm>
              <a:off x="4648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4876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4648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>
              <a:spLocks noChangeAspect="1"/>
            </p:cNvSpPr>
            <p:nvPr/>
          </p:nvSpPr>
          <p:spPr>
            <a:xfrm>
              <a:off x="4876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>
              <a:spLocks noChangeAspect="1"/>
            </p:cNvSpPr>
            <p:nvPr/>
          </p:nvSpPr>
          <p:spPr>
            <a:xfrm>
              <a:off x="5105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5334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>
              <a:spLocks noChangeAspect="1"/>
            </p:cNvSpPr>
            <p:nvPr/>
          </p:nvSpPr>
          <p:spPr>
            <a:xfrm>
              <a:off x="5105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5334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>
              <a:spLocks noChangeAspect="1"/>
            </p:cNvSpPr>
            <p:nvPr/>
          </p:nvSpPr>
          <p:spPr>
            <a:xfrm>
              <a:off x="5562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>
              <a:spLocks noChangeAspect="1"/>
            </p:cNvSpPr>
            <p:nvPr/>
          </p:nvSpPr>
          <p:spPr>
            <a:xfrm>
              <a:off x="5791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>
              <a:spLocks noChangeAspect="1"/>
            </p:cNvSpPr>
            <p:nvPr/>
          </p:nvSpPr>
          <p:spPr>
            <a:xfrm>
              <a:off x="5562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>
              <a:spLocks noChangeAspect="1"/>
            </p:cNvSpPr>
            <p:nvPr/>
          </p:nvSpPr>
          <p:spPr>
            <a:xfrm>
              <a:off x="5791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5105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5334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>
              <a:spLocks noChangeAspect="1"/>
            </p:cNvSpPr>
            <p:nvPr/>
          </p:nvSpPr>
          <p:spPr>
            <a:xfrm>
              <a:off x="5105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>
              <a:spLocks noChangeAspect="1"/>
            </p:cNvSpPr>
            <p:nvPr/>
          </p:nvSpPr>
          <p:spPr>
            <a:xfrm>
              <a:off x="5334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>
              <a:spLocks noChangeAspect="1"/>
            </p:cNvSpPr>
            <p:nvPr/>
          </p:nvSpPr>
          <p:spPr>
            <a:xfrm>
              <a:off x="5562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5791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>
              <a:spLocks noChangeAspect="1"/>
            </p:cNvSpPr>
            <p:nvPr/>
          </p:nvSpPr>
          <p:spPr>
            <a:xfrm>
              <a:off x="5562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>
              <a:spLocks noChangeAspect="1"/>
            </p:cNvSpPr>
            <p:nvPr/>
          </p:nvSpPr>
          <p:spPr>
            <a:xfrm>
              <a:off x="5791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4191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>
              <a:spLocks noChangeAspect="1"/>
            </p:cNvSpPr>
            <p:nvPr/>
          </p:nvSpPr>
          <p:spPr>
            <a:xfrm>
              <a:off x="4419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>
              <a:spLocks noChangeAspect="1"/>
            </p:cNvSpPr>
            <p:nvPr/>
          </p:nvSpPr>
          <p:spPr>
            <a:xfrm>
              <a:off x="4191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4419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>
              <a:spLocks noChangeAspect="1"/>
            </p:cNvSpPr>
            <p:nvPr/>
          </p:nvSpPr>
          <p:spPr>
            <a:xfrm>
              <a:off x="4648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>
              <a:spLocks noChangeAspect="1"/>
            </p:cNvSpPr>
            <p:nvPr/>
          </p:nvSpPr>
          <p:spPr>
            <a:xfrm>
              <a:off x="4876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>
              <a:spLocks noChangeAspect="1"/>
            </p:cNvSpPr>
            <p:nvPr/>
          </p:nvSpPr>
          <p:spPr>
            <a:xfrm>
              <a:off x="4648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>
              <a:spLocks noChangeAspect="1"/>
            </p:cNvSpPr>
            <p:nvPr/>
          </p:nvSpPr>
          <p:spPr>
            <a:xfrm>
              <a:off x="4876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>
              <a:spLocks noChangeAspect="1"/>
            </p:cNvSpPr>
            <p:nvPr/>
          </p:nvSpPr>
          <p:spPr>
            <a:xfrm>
              <a:off x="4191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4419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>
              <a:spLocks noChangeAspect="1"/>
            </p:cNvSpPr>
            <p:nvPr/>
          </p:nvSpPr>
          <p:spPr>
            <a:xfrm>
              <a:off x="4191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>
              <a:spLocks noChangeAspect="1"/>
            </p:cNvSpPr>
            <p:nvPr/>
          </p:nvSpPr>
          <p:spPr>
            <a:xfrm>
              <a:off x="4419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4648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>
              <a:spLocks noChangeAspect="1"/>
            </p:cNvSpPr>
            <p:nvPr/>
          </p:nvSpPr>
          <p:spPr>
            <a:xfrm>
              <a:off x="4876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>
              <a:spLocks noChangeAspect="1"/>
            </p:cNvSpPr>
            <p:nvPr/>
          </p:nvSpPr>
          <p:spPr>
            <a:xfrm>
              <a:off x="4648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4876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>
              <a:spLocks noChangeAspect="1"/>
            </p:cNvSpPr>
            <p:nvPr/>
          </p:nvSpPr>
          <p:spPr>
            <a:xfrm>
              <a:off x="5105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>
              <a:spLocks noChangeAspect="1"/>
            </p:cNvSpPr>
            <p:nvPr/>
          </p:nvSpPr>
          <p:spPr>
            <a:xfrm>
              <a:off x="5334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>
              <a:spLocks noChangeAspect="1"/>
            </p:cNvSpPr>
            <p:nvPr/>
          </p:nvSpPr>
          <p:spPr>
            <a:xfrm>
              <a:off x="5105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>
              <a:spLocks noChangeAspect="1"/>
            </p:cNvSpPr>
            <p:nvPr/>
          </p:nvSpPr>
          <p:spPr>
            <a:xfrm>
              <a:off x="5334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>
              <a:spLocks noChangeAspect="1"/>
            </p:cNvSpPr>
            <p:nvPr/>
          </p:nvSpPr>
          <p:spPr>
            <a:xfrm>
              <a:off x="5562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>
              <a:spLocks noChangeAspect="1"/>
            </p:cNvSpPr>
            <p:nvPr/>
          </p:nvSpPr>
          <p:spPr>
            <a:xfrm>
              <a:off x="5791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5562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>
              <a:spLocks noChangeAspect="1"/>
            </p:cNvSpPr>
            <p:nvPr/>
          </p:nvSpPr>
          <p:spPr>
            <a:xfrm>
              <a:off x="5791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>
              <a:spLocks noChangeAspect="1"/>
            </p:cNvSpPr>
            <p:nvPr/>
          </p:nvSpPr>
          <p:spPr>
            <a:xfrm>
              <a:off x="5105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>
              <a:spLocks noChangeAspect="1"/>
            </p:cNvSpPr>
            <p:nvPr/>
          </p:nvSpPr>
          <p:spPr>
            <a:xfrm>
              <a:off x="5334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>
              <a:spLocks noChangeAspect="1"/>
            </p:cNvSpPr>
            <p:nvPr/>
          </p:nvSpPr>
          <p:spPr>
            <a:xfrm>
              <a:off x="5105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>
              <a:spLocks noChangeAspect="1"/>
            </p:cNvSpPr>
            <p:nvPr/>
          </p:nvSpPr>
          <p:spPr>
            <a:xfrm>
              <a:off x="5334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>
              <a:spLocks noChangeAspect="1"/>
            </p:cNvSpPr>
            <p:nvPr/>
          </p:nvSpPr>
          <p:spPr>
            <a:xfrm>
              <a:off x="5562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>
              <a:spLocks noChangeAspect="1"/>
            </p:cNvSpPr>
            <p:nvPr/>
          </p:nvSpPr>
          <p:spPr>
            <a:xfrm>
              <a:off x="5791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>
              <a:spLocks noChangeAspect="1"/>
            </p:cNvSpPr>
            <p:nvPr/>
          </p:nvSpPr>
          <p:spPr>
            <a:xfrm>
              <a:off x="5562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5791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3" name="Straight Connector 262"/>
          <p:cNvCxnSpPr/>
          <p:nvPr/>
        </p:nvCxnSpPr>
        <p:spPr>
          <a:xfrm flipH="1">
            <a:off x="917450" y="1286256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914400" y="1241145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914400" y="1197255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914400" y="1157630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914400" y="1110690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H="1">
            <a:off x="914400" y="1064971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381000" y="243230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453030" y="3107741"/>
            <a:ext cx="5410200" cy="32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06" idx="0"/>
          </p:cNvCxnSpPr>
          <p:nvPr/>
        </p:nvCxnSpPr>
        <p:spPr>
          <a:xfrm>
            <a:off x="4652772" y="2743200"/>
            <a:ext cx="681228" cy="69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endCxn id="229" idx="2"/>
          </p:cNvCxnSpPr>
          <p:nvPr/>
        </p:nvCxnSpPr>
        <p:spPr>
          <a:xfrm flipH="1">
            <a:off x="4424172" y="3429000"/>
            <a:ext cx="914400" cy="92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106" idx="0"/>
            <a:endCxn id="229" idx="3"/>
          </p:cNvCxnSpPr>
          <p:nvPr/>
        </p:nvCxnSpPr>
        <p:spPr>
          <a:xfrm flipH="1">
            <a:off x="4428744" y="2743200"/>
            <a:ext cx="224028" cy="160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/>
          <p:cNvGrpSpPr/>
          <p:nvPr/>
        </p:nvGrpSpPr>
        <p:grpSpPr>
          <a:xfrm>
            <a:off x="685800" y="76200"/>
            <a:ext cx="4537496" cy="4209567"/>
            <a:chOff x="685800" y="76200"/>
            <a:chExt cx="4537496" cy="4209567"/>
          </a:xfrm>
        </p:grpSpPr>
        <p:grpSp>
          <p:nvGrpSpPr>
            <p:cNvPr id="127" name="Group 126"/>
            <p:cNvGrpSpPr/>
            <p:nvPr/>
          </p:nvGrpSpPr>
          <p:grpSpPr>
            <a:xfrm>
              <a:off x="2249419" y="1142999"/>
              <a:ext cx="2349392" cy="2022897"/>
              <a:chOff x="1981200" y="1142999"/>
              <a:chExt cx="4114800" cy="2022897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rot="5400000">
                <a:off x="3962400" y="-83820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rot="5400000">
                <a:off x="3971026" y="-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rot="5400000">
                <a:off x="4005530" y="-68580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5400000">
                <a:off x="3971026" y="-618227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rot="5400000">
                <a:off x="3962400" y="-55065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5400000">
                <a:off x="3978218" y="-47301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3962400" y="-39825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5400000">
                <a:off x="3962400" y="-32205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5400000">
                <a:off x="4038600" y="-254479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>
                <a:off x="4038600" y="-18547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5400000">
                <a:off x="4038600" y="-110704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5400000">
                <a:off x="4038600" y="-4313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5400000">
                <a:off x="4038600" y="2444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4038600" y="110704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>
                <a:off x="4038600" y="17827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4047226" y="254479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>
                <a:off x="4081730" y="33067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400000">
                <a:off x="4047226" y="398252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4038600" y="46582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>
                <a:off x="4054418" y="54346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4038600" y="61822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>
                <a:off x="4038600" y="69442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>
                <a:off x="411480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5400000">
                <a:off x="4114800" y="831009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5400000">
                <a:off x="4114800" y="905775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5400000">
                <a:off x="4114800" y="97334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4114800" y="104954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5400000">
                <a:off x="4114800" y="1118557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rot="5400000">
                <a:off x="4114800" y="118469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/>
            <p:cNvCxnSpPr/>
            <p:nvPr/>
          </p:nvCxnSpPr>
          <p:spPr>
            <a:xfrm flipH="1">
              <a:off x="1752600" y="749818"/>
              <a:ext cx="2402822" cy="24002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1339604" y="296174"/>
              <a:ext cx="2402822" cy="24002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2820474" y="1833870"/>
              <a:ext cx="2402822" cy="24002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255"/>
            <p:cNvGrpSpPr/>
            <p:nvPr/>
          </p:nvGrpSpPr>
          <p:grpSpPr>
            <a:xfrm>
              <a:off x="1424430" y="356924"/>
              <a:ext cx="3722666" cy="3816408"/>
              <a:chOff x="1424430" y="356924"/>
              <a:chExt cx="3722666" cy="3816408"/>
            </a:xfrm>
          </p:grpSpPr>
          <p:cxnSp>
            <p:nvCxnSpPr>
              <p:cNvPr id="280" name="Straight Connector 279"/>
              <p:cNvCxnSpPr/>
              <p:nvPr/>
            </p:nvCxnSpPr>
            <p:spPr>
              <a:xfrm flipH="1">
                <a:off x="1828800" y="80876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1676400" y="68224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1600200" y="60097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1524000" y="53703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1447800" y="47089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424430" y="35692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2394196" y="139248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317996" y="133354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2241796" y="126596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2165596" y="118469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2089396" y="112075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2013196" y="105461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1989826" y="94747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1905000" y="87989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2744274" y="1773072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2668074" y="170913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591874" y="162934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2568504" y="151537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483678" y="144780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Rectangle 262"/>
            <p:cNvSpPr/>
            <p:nvPr/>
          </p:nvSpPr>
          <p:spPr>
            <a:xfrm rot="1110992">
              <a:off x="4180392" y="1186493"/>
              <a:ext cx="935590" cy="2485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85800" y="883714"/>
              <a:ext cx="304800" cy="262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 rot="1080000">
              <a:off x="950604" y="2786126"/>
              <a:ext cx="3233248" cy="1499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74044" y="76200"/>
              <a:ext cx="2262378" cy="439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110992">
              <a:off x="1713561" y="541437"/>
              <a:ext cx="935590" cy="2485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080000">
              <a:off x="2747468" y="466288"/>
              <a:ext cx="2138045" cy="969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73609" y="1145915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4" name="Rectangle 3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4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5800" y="76200"/>
            <a:ext cx="4537496" cy="4209567"/>
            <a:chOff x="685800" y="76200"/>
            <a:chExt cx="4537496" cy="4209567"/>
          </a:xfrm>
        </p:grpSpPr>
        <p:grpSp>
          <p:nvGrpSpPr>
            <p:cNvPr id="180" name="Group 179"/>
            <p:cNvGrpSpPr/>
            <p:nvPr/>
          </p:nvGrpSpPr>
          <p:grpSpPr>
            <a:xfrm>
              <a:off x="2370826" y="838200"/>
              <a:ext cx="2040148" cy="2503272"/>
              <a:chOff x="2370826" y="685800"/>
              <a:chExt cx="2040148" cy="419100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2370826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438400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523226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5908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6670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7345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28107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878348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947356" y="78787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030748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3098322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316733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3243530" y="829574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31110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38587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346350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53107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3598652" y="6858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3674852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3742426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3818626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38862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39624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03860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41061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4182374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24994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32614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4109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685800" y="76200"/>
              <a:ext cx="4537496" cy="4209567"/>
              <a:chOff x="685800" y="76200"/>
              <a:chExt cx="4537496" cy="420956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49419" y="1142999"/>
                <a:ext cx="2349392" cy="2022897"/>
                <a:chOff x="1981200" y="1142999"/>
                <a:chExt cx="4114800" cy="2022897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3962400" y="-838201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5400000">
                  <a:off x="3971026" y="-762000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5400000">
                  <a:off x="4005530" y="-685801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3971026" y="-618227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3962400" y="-550653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5400000">
                  <a:off x="3978218" y="-473018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5400000">
                  <a:off x="3962400" y="-398253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rot="5400000">
                  <a:off x="3962400" y="-322053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4038600" y="-254479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5400000">
                  <a:off x="4038600" y="-185470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4038600" y="-110704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5400000">
                  <a:off x="4038600" y="-43131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4038600" y="24443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5400000">
                  <a:off x="4038600" y="110704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5400000">
                  <a:off x="4038600" y="178278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rot="5400000">
                  <a:off x="4047226" y="254479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rot="5400000">
                  <a:off x="4081730" y="330678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>
                  <a:off x="4047226" y="398252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5400000">
                  <a:off x="4038600" y="465826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5400000">
                  <a:off x="4054418" y="543461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rot="5400000">
                  <a:off x="4038600" y="618226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5400000">
                  <a:off x="4038600" y="694426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rot="5400000">
                  <a:off x="4114800" y="762000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5400000">
                  <a:off x="4114800" y="831009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5400000">
                  <a:off x="4114800" y="905775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rot="5400000">
                  <a:off x="4114800" y="973348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4114800" y="1049548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5400000">
                  <a:off x="4114800" y="1118557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5400000">
                  <a:off x="4114800" y="1184696"/>
                  <a:ext cx="0" cy="39624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Straight Connector 138"/>
              <p:cNvCxnSpPr/>
              <p:nvPr/>
            </p:nvCxnSpPr>
            <p:spPr>
              <a:xfrm flipH="1">
                <a:off x="1752600" y="74981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1339604" y="29617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2820474" y="183387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6" name="Group 255"/>
              <p:cNvGrpSpPr/>
              <p:nvPr/>
            </p:nvGrpSpPr>
            <p:grpSpPr>
              <a:xfrm>
                <a:off x="1424430" y="356924"/>
                <a:ext cx="3722666" cy="3816408"/>
                <a:chOff x="1424430" y="356924"/>
                <a:chExt cx="3722666" cy="3816408"/>
              </a:xfrm>
            </p:grpSpPr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1828800" y="808766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676400" y="682244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1600200" y="600974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1524000" y="537036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1447800" y="470896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H="1">
                  <a:off x="1424430" y="356924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394196" y="1392488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2317996" y="1333540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H="1">
                  <a:off x="2241796" y="1265966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H="1">
                  <a:off x="2165596" y="1184696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2089396" y="1120758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013196" y="1054618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1989826" y="947470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1905000" y="879896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744274" y="1773072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2668074" y="1709134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2591874" y="1629346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H="1">
                  <a:off x="2568504" y="1515374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83678" y="1447800"/>
                  <a:ext cx="2402822" cy="240026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3" name="Rectangle 262"/>
              <p:cNvSpPr/>
              <p:nvPr/>
            </p:nvSpPr>
            <p:spPr>
              <a:xfrm rot="1110992">
                <a:off x="4180392" y="1186493"/>
                <a:ext cx="935590" cy="2485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685800" y="883714"/>
                <a:ext cx="304800" cy="26214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 rot="1080000">
                <a:off x="950604" y="2786126"/>
                <a:ext cx="3233248" cy="1499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274044" y="76200"/>
                <a:ext cx="2262378" cy="4399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1110992">
                <a:off x="1713561" y="541437"/>
                <a:ext cx="935590" cy="2485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 rot="1080000">
                <a:off x="2747468" y="466288"/>
                <a:ext cx="2138045" cy="9690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373609" y="1145915"/>
                <a:ext cx="2033344" cy="2033343"/>
                <a:chOff x="2373609" y="1145915"/>
                <a:chExt cx="2033344" cy="2033343"/>
              </a:xfrm>
              <a:solidFill>
                <a:srgbClr val="FF0000"/>
              </a:solidFill>
            </p:grpSpPr>
            <p:sp>
              <p:nvSpPr>
                <p:cNvPr id="4" name="Rectangle 3"/>
                <p:cNvSpPr>
                  <a:spLocks noChangeAspect="1"/>
                </p:cNvSpPr>
                <p:nvPr/>
              </p:nvSpPr>
              <p:spPr>
                <a:xfrm rot="1106399">
                  <a:off x="2879771" y="114591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>
                  <a:spLocks noChangeAspect="1"/>
                </p:cNvSpPr>
                <p:nvPr/>
              </p:nvSpPr>
              <p:spPr>
                <a:xfrm rot="1106399">
                  <a:off x="3096633" y="121822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>
                  <a:spLocks noChangeAspect="1"/>
                </p:cNvSpPr>
                <p:nvPr/>
              </p:nvSpPr>
              <p:spPr>
                <a:xfrm rot="1106399">
                  <a:off x="2807462" y="136277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>
                  <a:spLocks noChangeAspect="1"/>
                </p:cNvSpPr>
                <p:nvPr/>
              </p:nvSpPr>
              <p:spPr>
                <a:xfrm rot="1106399">
                  <a:off x="3024324" y="143508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>
                  <a:spLocks noChangeAspect="1"/>
                </p:cNvSpPr>
                <p:nvPr/>
              </p:nvSpPr>
              <p:spPr>
                <a:xfrm rot="1106399">
                  <a:off x="3313496" y="129053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>
                  <a:spLocks noChangeAspect="1"/>
                </p:cNvSpPr>
                <p:nvPr/>
              </p:nvSpPr>
              <p:spPr>
                <a:xfrm rot="1106399">
                  <a:off x="3530359" y="136284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>
                  <a:spLocks noChangeAspect="1"/>
                </p:cNvSpPr>
                <p:nvPr/>
              </p:nvSpPr>
              <p:spPr>
                <a:xfrm rot="1106399">
                  <a:off x="3241187" y="150739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>
                  <a:spLocks noChangeAspect="1"/>
                </p:cNvSpPr>
                <p:nvPr/>
              </p:nvSpPr>
              <p:spPr>
                <a:xfrm rot="1106399">
                  <a:off x="3458050" y="157970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>
                  <a:spLocks noChangeAspect="1"/>
                </p:cNvSpPr>
                <p:nvPr/>
              </p:nvSpPr>
              <p:spPr>
                <a:xfrm rot="1106399">
                  <a:off x="2735153" y="157964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>
                  <a:spLocks noChangeAspect="1"/>
                </p:cNvSpPr>
                <p:nvPr/>
              </p:nvSpPr>
              <p:spPr>
                <a:xfrm rot="1106399">
                  <a:off x="2952016" y="165194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>
                  <a:spLocks noChangeAspect="1"/>
                </p:cNvSpPr>
                <p:nvPr/>
              </p:nvSpPr>
              <p:spPr>
                <a:xfrm rot="1106399">
                  <a:off x="2662844" y="179650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>
                  <a:spLocks noChangeAspect="1"/>
                </p:cNvSpPr>
                <p:nvPr/>
              </p:nvSpPr>
              <p:spPr>
                <a:xfrm rot="1106399">
                  <a:off x="2879707" y="186881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>
                  <a:spLocks noChangeAspect="1"/>
                </p:cNvSpPr>
                <p:nvPr/>
              </p:nvSpPr>
              <p:spPr>
                <a:xfrm rot="1106399">
                  <a:off x="3168878" y="172425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>
                  <a:spLocks noChangeAspect="1"/>
                </p:cNvSpPr>
                <p:nvPr/>
              </p:nvSpPr>
              <p:spPr>
                <a:xfrm rot="1106399">
                  <a:off x="3385741" y="179656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spect="1"/>
                </p:cNvSpPr>
                <p:nvPr/>
              </p:nvSpPr>
              <p:spPr>
                <a:xfrm rot="1106399">
                  <a:off x="3096570" y="194112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>
                  <a:spLocks noChangeAspect="1"/>
                </p:cNvSpPr>
                <p:nvPr/>
              </p:nvSpPr>
              <p:spPr>
                <a:xfrm rot="1106399">
                  <a:off x="3313432" y="201342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>
                  <a:spLocks noChangeAspect="1"/>
                </p:cNvSpPr>
                <p:nvPr/>
              </p:nvSpPr>
              <p:spPr>
                <a:xfrm rot="1106399">
                  <a:off x="3747221" y="143515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>
                  <a:spLocks noChangeAspect="1"/>
                </p:cNvSpPr>
                <p:nvPr/>
              </p:nvSpPr>
              <p:spPr>
                <a:xfrm rot="1106399">
                  <a:off x="3964084" y="150745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>
                  <a:spLocks noChangeAspect="1"/>
                </p:cNvSpPr>
                <p:nvPr/>
              </p:nvSpPr>
              <p:spPr>
                <a:xfrm rot="1106399">
                  <a:off x="3674912" y="165201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>
                  <a:spLocks noChangeAspect="1"/>
                </p:cNvSpPr>
                <p:nvPr/>
              </p:nvSpPr>
              <p:spPr>
                <a:xfrm rot="1106399">
                  <a:off x="3891775" y="172432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>
                  <a:spLocks noChangeAspect="1"/>
                </p:cNvSpPr>
                <p:nvPr/>
              </p:nvSpPr>
              <p:spPr>
                <a:xfrm rot="1106399">
                  <a:off x="4180946" y="157976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spect="1"/>
                </p:cNvSpPr>
                <p:nvPr/>
              </p:nvSpPr>
              <p:spPr>
                <a:xfrm rot="1106399">
                  <a:off x="4397809" y="165207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>
                  <a:spLocks noChangeAspect="1"/>
                </p:cNvSpPr>
                <p:nvPr/>
              </p:nvSpPr>
              <p:spPr>
                <a:xfrm rot="1106399">
                  <a:off x="4108638" y="179663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>
                  <a:spLocks noChangeAspect="1"/>
                </p:cNvSpPr>
                <p:nvPr/>
              </p:nvSpPr>
              <p:spPr>
                <a:xfrm rot="1106399">
                  <a:off x="4325500" y="186893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>
                  <a:spLocks noChangeAspect="1"/>
                </p:cNvSpPr>
                <p:nvPr/>
              </p:nvSpPr>
              <p:spPr>
                <a:xfrm rot="1106399">
                  <a:off x="3602604" y="186887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>
                  <a:spLocks noChangeAspect="1"/>
                </p:cNvSpPr>
                <p:nvPr/>
              </p:nvSpPr>
              <p:spPr>
                <a:xfrm rot="1106399">
                  <a:off x="3819466" y="194118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>
                  <a:spLocks noChangeAspect="1"/>
                </p:cNvSpPr>
                <p:nvPr/>
              </p:nvSpPr>
              <p:spPr>
                <a:xfrm rot="1106399">
                  <a:off x="3530295" y="208573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>
                  <a:spLocks noChangeAspect="1"/>
                </p:cNvSpPr>
                <p:nvPr/>
              </p:nvSpPr>
              <p:spPr>
                <a:xfrm rot="1106399">
                  <a:off x="3747158" y="215804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spect="1"/>
                </p:cNvSpPr>
                <p:nvPr/>
              </p:nvSpPr>
              <p:spPr>
                <a:xfrm rot="1106399">
                  <a:off x="4036329" y="201349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>
                  <a:spLocks noChangeAspect="1"/>
                </p:cNvSpPr>
                <p:nvPr/>
              </p:nvSpPr>
              <p:spPr>
                <a:xfrm rot="1106399">
                  <a:off x="4253192" y="208580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>
                  <a:spLocks noChangeAspect="1"/>
                </p:cNvSpPr>
                <p:nvPr/>
              </p:nvSpPr>
              <p:spPr>
                <a:xfrm rot="1106399">
                  <a:off x="3964020" y="223035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>
                  <a:spLocks noChangeAspect="1"/>
                </p:cNvSpPr>
                <p:nvPr/>
              </p:nvSpPr>
              <p:spPr>
                <a:xfrm rot="1106399">
                  <a:off x="4180883" y="230266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>
                  <a:spLocks noChangeAspect="1"/>
                </p:cNvSpPr>
                <p:nvPr/>
              </p:nvSpPr>
              <p:spPr>
                <a:xfrm rot="1106399">
                  <a:off x="2590536" y="201336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>
                  <a:spLocks noChangeAspect="1"/>
                </p:cNvSpPr>
                <p:nvPr/>
              </p:nvSpPr>
              <p:spPr>
                <a:xfrm rot="1106399">
                  <a:off x="2807398" y="208567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>
                  <a:spLocks noChangeAspect="1"/>
                </p:cNvSpPr>
                <p:nvPr/>
              </p:nvSpPr>
              <p:spPr>
                <a:xfrm rot="1106399">
                  <a:off x="2518227" y="223022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spect="1"/>
                </p:cNvSpPr>
                <p:nvPr/>
              </p:nvSpPr>
              <p:spPr>
                <a:xfrm rot="1106399">
                  <a:off x="2735090" y="230253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>
                  <a:spLocks noChangeAspect="1"/>
                </p:cNvSpPr>
                <p:nvPr/>
              </p:nvSpPr>
              <p:spPr>
                <a:xfrm rot="1106399">
                  <a:off x="3024261" y="215798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>
                  <a:spLocks noChangeAspect="1"/>
                </p:cNvSpPr>
                <p:nvPr/>
              </p:nvSpPr>
              <p:spPr>
                <a:xfrm rot="1106399">
                  <a:off x="3241124" y="223029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>
                  <a:spLocks noChangeAspect="1"/>
                </p:cNvSpPr>
                <p:nvPr/>
              </p:nvSpPr>
              <p:spPr>
                <a:xfrm rot="1106399">
                  <a:off x="2951952" y="237484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>
                  <a:spLocks noChangeAspect="1"/>
                </p:cNvSpPr>
                <p:nvPr/>
              </p:nvSpPr>
              <p:spPr>
                <a:xfrm rot="1106399">
                  <a:off x="3168815" y="244715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>
                  <a:spLocks noChangeAspect="1"/>
                </p:cNvSpPr>
                <p:nvPr/>
              </p:nvSpPr>
              <p:spPr>
                <a:xfrm rot="1106399">
                  <a:off x="2445918" y="244709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>
                  <a:spLocks noChangeAspect="1"/>
                </p:cNvSpPr>
                <p:nvPr/>
              </p:nvSpPr>
              <p:spPr>
                <a:xfrm rot="1106399">
                  <a:off x="2662781" y="251939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>
                  <a:spLocks noChangeAspect="1"/>
                </p:cNvSpPr>
                <p:nvPr/>
              </p:nvSpPr>
              <p:spPr>
                <a:xfrm rot="1106399">
                  <a:off x="2373609" y="266395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spect="1"/>
                </p:cNvSpPr>
                <p:nvPr/>
              </p:nvSpPr>
              <p:spPr>
                <a:xfrm rot="1106399">
                  <a:off x="2590472" y="273626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>
                  <a:spLocks noChangeAspect="1"/>
                </p:cNvSpPr>
                <p:nvPr/>
              </p:nvSpPr>
              <p:spPr>
                <a:xfrm rot="1106399">
                  <a:off x="2879644" y="259170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>
                  <a:spLocks noChangeAspect="1"/>
                </p:cNvSpPr>
                <p:nvPr/>
              </p:nvSpPr>
              <p:spPr>
                <a:xfrm rot="1106399">
                  <a:off x="3096506" y="266401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spect="1"/>
                </p:cNvSpPr>
                <p:nvPr/>
              </p:nvSpPr>
              <p:spPr>
                <a:xfrm rot="1106399">
                  <a:off x="2807335" y="280857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spect="1"/>
                </p:cNvSpPr>
                <p:nvPr/>
              </p:nvSpPr>
              <p:spPr>
                <a:xfrm rot="1106399">
                  <a:off x="3024197" y="288087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spect="1"/>
                </p:cNvSpPr>
                <p:nvPr/>
              </p:nvSpPr>
              <p:spPr>
                <a:xfrm rot="1106399">
                  <a:off x="3457986" y="230260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>
                  <a:spLocks noChangeAspect="1"/>
                </p:cNvSpPr>
                <p:nvPr/>
              </p:nvSpPr>
              <p:spPr>
                <a:xfrm rot="1106399">
                  <a:off x="3674849" y="237490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spect="1"/>
                </p:cNvSpPr>
                <p:nvPr/>
              </p:nvSpPr>
              <p:spPr>
                <a:xfrm rot="1106399">
                  <a:off x="3385678" y="251946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spect="1"/>
                </p:cNvSpPr>
                <p:nvPr/>
              </p:nvSpPr>
              <p:spPr>
                <a:xfrm rot="1106399">
                  <a:off x="3602540" y="259177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spect="1"/>
                </p:cNvSpPr>
                <p:nvPr/>
              </p:nvSpPr>
              <p:spPr>
                <a:xfrm rot="1106399">
                  <a:off x="3891712" y="244721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>
                  <a:spLocks noChangeAspect="1"/>
                </p:cNvSpPr>
                <p:nvPr/>
              </p:nvSpPr>
              <p:spPr>
                <a:xfrm rot="1106399">
                  <a:off x="4108574" y="251952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spect="1"/>
                </p:cNvSpPr>
                <p:nvPr/>
              </p:nvSpPr>
              <p:spPr>
                <a:xfrm rot="1106399">
                  <a:off x="3819403" y="266408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spect="1"/>
                </p:cNvSpPr>
                <p:nvPr/>
              </p:nvSpPr>
              <p:spPr>
                <a:xfrm rot="1106399">
                  <a:off x="4036265" y="273638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spect="1"/>
                </p:cNvSpPr>
                <p:nvPr/>
              </p:nvSpPr>
              <p:spPr>
                <a:xfrm rot="1106399">
                  <a:off x="3313369" y="273632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spect="1"/>
                </p:cNvSpPr>
                <p:nvPr/>
              </p:nvSpPr>
              <p:spPr>
                <a:xfrm rot="1106399">
                  <a:off x="3530231" y="280863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spect="1"/>
                </p:cNvSpPr>
                <p:nvPr/>
              </p:nvSpPr>
              <p:spPr>
                <a:xfrm rot="1106399">
                  <a:off x="3241060" y="295318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spect="1"/>
                </p:cNvSpPr>
                <p:nvPr/>
              </p:nvSpPr>
              <p:spPr>
                <a:xfrm rot="1106399">
                  <a:off x="3457923" y="302549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spect="1"/>
                </p:cNvSpPr>
                <p:nvPr/>
              </p:nvSpPr>
              <p:spPr>
                <a:xfrm rot="1106399">
                  <a:off x="3747094" y="288094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>
                  <a:spLocks noChangeAspect="1"/>
                </p:cNvSpPr>
                <p:nvPr/>
              </p:nvSpPr>
              <p:spPr>
                <a:xfrm rot="1106399">
                  <a:off x="3963957" y="295325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 rot="1106399">
                  <a:off x="3674785" y="309780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>
                <a:xfrm rot="1106399">
                  <a:off x="3891648" y="317011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84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t="14045" r="10143" b="9871"/>
          <a:stretch/>
        </p:blipFill>
        <p:spPr bwMode="auto">
          <a:xfrm>
            <a:off x="2436125" y="2226861"/>
            <a:ext cx="2135875" cy="21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9" t="22063" r="20847" b="32352"/>
          <a:stretch/>
        </p:blipFill>
        <p:spPr bwMode="auto">
          <a:xfrm>
            <a:off x="4791502" y="2243920"/>
            <a:ext cx="2142698" cy="212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21332" r="20886" b="31621"/>
          <a:stretch/>
        </p:blipFill>
        <p:spPr bwMode="auto">
          <a:xfrm>
            <a:off x="6904630" y="2222311"/>
            <a:ext cx="2163170" cy="219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7" name="Group 266"/>
          <p:cNvGrpSpPr/>
          <p:nvPr/>
        </p:nvGrpSpPr>
        <p:grpSpPr>
          <a:xfrm>
            <a:off x="152400" y="2286000"/>
            <a:ext cx="2033344" cy="2033343"/>
            <a:chOff x="2373609" y="1145915"/>
            <a:chExt cx="2033344" cy="2033343"/>
          </a:xfrm>
          <a:solidFill>
            <a:srgbClr val="FF0000"/>
          </a:solidFill>
        </p:grpSpPr>
        <p:sp>
          <p:nvSpPr>
            <p:cNvPr id="276" name="Rectangle 275"/>
            <p:cNvSpPr>
              <a:spLocks noChangeAspect="1"/>
            </p:cNvSpPr>
            <p:nvPr/>
          </p:nvSpPr>
          <p:spPr>
            <a:xfrm rot="1106399">
              <a:off x="2879771" y="114591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>
              <a:spLocks noChangeAspect="1"/>
            </p:cNvSpPr>
            <p:nvPr/>
          </p:nvSpPr>
          <p:spPr>
            <a:xfrm rot="1106399">
              <a:off x="3096633" y="121822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>
              <a:spLocks noChangeAspect="1"/>
            </p:cNvSpPr>
            <p:nvPr/>
          </p:nvSpPr>
          <p:spPr>
            <a:xfrm rot="1106399">
              <a:off x="2807462" y="136277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>
              <a:spLocks noChangeAspect="1"/>
            </p:cNvSpPr>
            <p:nvPr/>
          </p:nvSpPr>
          <p:spPr>
            <a:xfrm rot="1106399">
              <a:off x="3024324" y="143508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>
              <a:spLocks noChangeAspect="1"/>
            </p:cNvSpPr>
            <p:nvPr/>
          </p:nvSpPr>
          <p:spPr>
            <a:xfrm rot="1106399">
              <a:off x="3313496" y="129053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>
              <a:spLocks noChangeAspect="1"/>
            </p:cNvSpPr>
            <p:nvPr/>
          </p:nvSpPr>
          <p:spPr>
            <a:xfrm rot="1106399">
              <a:off x="3530359" y="136284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>
              <a:spLocks noChangeAspect="1"/>
            </p:cNvSpPr>
            <p:nvPr/>
          </p:nvSpPr>
          <p:spPr>
            <a:xfrm rot="1106399">
              <a:off x="3241187" y="150739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>
              <a:spLocks noChangeAspect="1"/>
            </p:cNvSpPr>
            <p:nvPr/>
          </p:nvSpPr>
          <p:spPr>
            <a:xfrm rot="1106399">
              <a:off x="3458050" y="157970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>
            <a:xfrm rot="1106399">
              <a:off x="2735153" y="157964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>
              <a:spLocks noChangeAspect="1"/>
            </p:cNvSpPr>
            <p:nvPr/>
          </p:nvSpPr>
          <p:spPr>
            <a:xfrm rot="1106399">
              <a:off x="2952016" y="165194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>
              <a:spLocks noChangeAspect="1"/>
            </p:cNvSpPr>
            <p:nvPr/>
          </p:nvSpPr>
          <p:spPr>
            <a:xfrm rot="1106399">
              <a:off x="2662844" y="179650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>
              <a:spLocks noChangeAspect="1"/>
            </p:cNvSpPr>
            <p:nvPr/>
          </p:nvSpPr>
          <p:spPr>
            <a:xfrm rot="1106399">
              <a:off x="2879707" y="186881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>
              <a:spLocks noChangeAspect="1"/>
            </p:cNvSpPr>
            <p:nvPr/>
          </p:nvSpPr>
          <p:spPr>
            <a:xfrm rot="1106399">
              <a:off x="3168878" y="172425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>
              <a:spLocks noChangeAspect="1"/>
            </p:cNvSpPr>
            <p:nvPr/>
          </p:nvSpPr>
          <p:spPr>
            <a:xfrm rot="1106399">
              <a:off x="3385741" y="179656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>
              <a:spLocks noChangeAspect="1"/>
            </p:cNvSpPr>
            <p:nvPr/>
          </p:nvSpPr>
          <p:spPr>
            <a:xfrm rot="1106399">
              <a:off x="3096570" y="194112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>
              <a:spLocks noChangeAspect="1"/>
            </p:cNvSpPr>
            <p:nvPr/>
          </p:nvSpPr>
          <p:spPr>
            <a:xfrm rot="1106399">
              <a:off x="3313432" y="201342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>
              <a:spLocks noChangeAspect="1"/>
            </p:cNvSpPr>
            <p:nvPr/>
          </p:nvSpPr>
          <p:spPr>
            <a:xfrm rot="1106399">
              <a:off x="3747221" y="143515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>
              <a:spLocks noChangeAspect="1"/>
            </p:cNvSpPr>
            <p:nvPr/>
          </p:nvSpPr>
          <p:spPr>
            <a:xfrm rot="1106399">
              <a:off x="3964084" y="150745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>
              <a:spLocks noChangeAspect="1"/>
            </p:cNvSpPr>
            <p:nvPr/>
          </p:nvSpPr>
          <p:spPr>
            <a:xfrm rot="1106399">
              <a:off x="3674912" y="165201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>
              <a:spLocks noChangeAspect="1"/>
            </p:cNvSpPr>
            <p:nvPr/>
          </p:nvSpPr>
          <p:spPr>
            <a:xfrm rot="1106399">
              <a:off x="3891775" y="172432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>
              <a:spLocks noChangeAspect="1"/>
            </p:cNvSpPr>
            <p:nvPr/>
          </p:nvSpPr>
          <p:spPr>
            <a:xfrm rot="1106399">
              <a:off x="4180946" y="157976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>
              <a:spLocks noChangeAspect="1"/>
            </p:cNvSpPr>
            <p:nvPr/>
          </p:nvSpPr>
          <p:spPr>
            <a:xfrm rot="1106399">
              <a:off x="4397809" y="165207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>
              <a:spLocks noChangeAspect="1"/>
            </p:cNvSpPr>
            <p:nvPr/>
          </p:nvSpPr>
          <p:spPr>
            <a:xfrm rot="1106399">
              <a:off x="4108638" y="179663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>
              <a:spLocks noChangeAspect="1"/>
            </p:cNvSpPr>
            <p:nvPr/>
          </p:nvSpPr>
          <p:spPr>
            <a:xfrm rot="1106399">
              <a:off x="4325500" y="18689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>
              <a:spLocks noChangeAspect="1"/>
            </p:cNvSpPr>
            <p:nvPr/>
          </p:nvSpPr>
          <p:spPr>
            <a:xfrm rot="1106399">
              <a:off x="3602604" y="186887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>
              <a:spLocks noChangeAspect="1"/>
            </p:cNvSpPr>
            <p:nvPr/>
          </p:nvSpPr>
          <p:spPr>
            <a:xfrm rot="1106399">
              <a:off x="3819466" y="194118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>
              <a:spLocks noChangeAspect="1"/>
            </p:cNvSpPr>
            <p:nvPr/>
          </p:nvSpPr>
          <p:spPr>
            <a:xfrm rot="1106399">
              <a:off x="3530295" y="20857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>
              <a:spLocks noChangeAspect="1"/>
            </p:cNvSpPr>
            <p:nvPr/>
          </p:nvSpPr>
          <p:spPr>
            <a:xfrm rot="1106399">
              <a:off x="3747158" y="215804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>
              <a:spLocks noChangeAspect="1"/>
            </p:cNvSpPr>
            <p:nvPr/>
          </p:nvSpPr>
          <p:spPr>
            <a:xfrm rot="1106399">
              <a:off x="4036329" y="201349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>
              <a:spLocks noChangeAspect="1"/>
            </p:cNvSpPr>
            <p:nvPr/>
          </p:nvSpPr>
          <p:spPr>
            <a:xfrm rot="1106399">
              <a:off x="4253192" y="208580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>
              <a:spLocks noChangeAspect="1"/>
            </p:cNvSpPr>
            <p:nvPr/>
          </p:nvSpPr>
          <p:spPr>
            <a:xfrm rot="1106399">
              <a:off x="3964020" y="223035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>
              <a:spLocks noChangeAspect="1"/>
            </p:cNvSpPr>
            <p:nvPr/>
          </p:nvSpPr>
          <p:spPr>
            <a:xfrm rot="1106399">
              <a:off x="4180883" y="230266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>
              <a:spLocks noChangeAspect="1"/>
            </p:cNvSpPr>
            <p:nvPr/>
          </p:nvSpPr>
          <p:spPr>
            <a:xfrm rot="1106399">
              <a:off x="2590536" y="201336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>
              <a:spLocks noChangeAspect="1"/>
            </p:cNvSpPr>
            <p:nvPr/>
          </p:nvSpPr>
          <p:spPr>
            <a:xfrm rot="1106399">
              <a:off x="2807398" y="208567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>
              <a:spLocks noChangeAspect="1"/>
            </p:cNvSpPr>
            <p:nvPr/>
          </p:nvSpPr>
          <p:spPr>
            <a:xfrm rot="1106399">
              <a:off x="2518227" y="223022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>
              <a:spLocks noChangeAspect="1"/>
            </p:cNvSpPr>
            <p:nvPr/>
          </p:nvSpPr>
          <p:spPr>
            <a:xfrm rot="1106399">
              <a:off x="2735090" y="230253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>
              <a:spLocks noChangeAspect="1"/>
            </p:cNvSpPr>
            <p:nvPr/>
          </p:nvSpPr>
          <p:spPr>
            <a:xfrm rot="1106399">
              <a:off x="3024261" y="215798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>
              <a:spLocks noChangeAspect="1"/>
            </p:cNvSpPr>
            <p:nvPr/>
          </p:nvSpPr>
          <p:spPr>
            <a:xfrm rot="1106399">
              <a:off x="3241124" y="22302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>
              <a:spLocks noChangeAspect="1"/>
            </p:cNvSpPr>
            <p:nvPr/>
          </p:nvSpPr>
          <p:spPr>
            <a:xfrm rot="1106399">
              <a:off x="2951952" y="237484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>
              <a:spLocks noChangeAspect="1"/>
            </p:cNvSpPr>
            <p:nvPr/>
          </p:nvSpPr>
          <p:spPr>
            <a:xfrm rot="1106399">
              <a:off x="3168815" y="244715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>
              <a:spLocks noChangeAspect="1"/>
            </p:cNvSpPr>
            <p:nvPr/>
          </p:nvSpPr>
          <p:spPr>
            <a:xfrm rot="1106399">
              <a:off x="2445918" y="24470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>
              <a:spLocks noChangeAspect="1"/>
            </p:cNvSpPr>
            <p:nvPr/>
          </p:nvSpPr>
          <p:spPr>
            <a:xfrm rot="1106399">
              <a:off x="2662781" y="251939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>
              <a:spLocks noChangeAspect="1"/>
            </p:cNvSpPr>
            <p:nvPr/>
          </p:nvSpPr>
          <p:spPr>
            <a:xfrm rot="1106399">
              <a:off x="2373609" y="266395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>
              <a:spLocks noChangeAspect="1"/>
            </p:cNvSpPr>
            <p:nvPr/>
          </p:nvSpPr>
          <p:spPr>
            <a:xfrm rot="1106399">
              <a:off x="2590472" y="273626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>
              <a:spLocks noChangeAspect="1"/>
            </p:cNvSpPr>
            <p:nvPr/>
          </p:nvSpPr>
          <p:spPr>
            <a:xfrm rot="1106399">
              <a:off x="2879644" y="259170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>
              <a:spLocks noChangeAspect="1"/>
            </p:cNvSpPr>
            <p:nvPr/>
          </p:nvSpPr>
          <p:spPr>
            <a:xfrm rot="1106399">
              <a:off x="3096506" y="266401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>
              <a:spLocks noChangeAspect="1"/>
            </p:cNvSpPr>
            <p:nvPr/>
          </p:nvSpPr>
          <p:spPr>
            <a:xfrm rot="1106399">
              <a:off x="2807335" y="280857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>
              <a:spLocks noChangeAspect="1"/>
            </p:cNvSpPr>
            <p:nvPr/>
          </p:nvSpPr>
          <p:spPr>
            <a:xfrm rot="1106399">
              <a:off x="3024197" y="288087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>
              <a:spLocks noChangeAspect="1"/>
            </p:cNvSpPr>
            <p:nvPr/>
          </p:nvSpPr>
          <p:spPr>
            <a:xfrm rot="1106399">
              <a:off x="3457986" y="230260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>
              <a:spLocks noChangeAspect="1"/>
            </p:cNvSpPr>
            <p:nvPr/>
          </p:nvSpPr>
          <p:spPr>
            <a:xfrm rot="1106399">
              <a:off x="3674849" y="237490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>
              <a:spLocks noChangeAspect="1"/>
            </p:cNvSpPr>
            <p:nvPr/>
          </p:nvSpPr>
          <p:spPr>
            <a:xfrm rot="1106399">
              <a:off x="3385678" y="251946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>
              <a:spLocks noChangeAspect="1"/>
            </p:cNvSpPr>
            <p:nvPr/>
          </p:nvSpPr>
          <p:spPr>
            <a:xfrm rot="1106399">
              <a:off x="3602540" y="259177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>
              <a:spLocks noChangeAspect="1"/>
            </p:cNvSpPr>
            <p:nvPr/>
          </p:nvSpPr>
          <p:spPr>
            <a:xfrm rot="1106399">
              <a:off x="3891712" y="244721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>
              <a:spLocks noChangeAspect="1"/>
            </p:cNvSpPr>
            <p:nvPr/>
          </p:nvSpPr>
          <p:spPr>
            <a:xfrm rot="1106399">
              <a:off x="4108574" y="251952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>
              <a:spLocks noChangeAspect="1"/>
            </p:cNvSpPr>
            <p:nvPr/>
          </p:nvSpPr>
          <p:spPr>
            <a:xfrm rot="1106399">
              <a:off x="3819403" y="266408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 rot="1106399">
              <a:off x="4036265" y="273638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 rot="1106399">
              <a:off x="3313369" y="273632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>
              <a:spLocks noChangeAspect="1"/>
            </p:cNvSpPr>
            <p:nvPr/>
          </p:nvSpPr>
          <p:spPr>
            <a:xfrm rot="1106399">
              <a:off x="3530231" y="280863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>
              <a:spLocks noChangeAspect="1"/>
            </p:cNvSpPr>
            <p:nvPr/>
          </p:nvSpPr>
          <p:spPr>
            <a:xfrm rot="1106399">
              <a:off x="3241060" y="295318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>
              <a:spLocks noChangeAspect="1"/>
            </p:cNvSpPr>
            <p:nvPr/>
          </p:nvSpPr>
          <p:spPr>
            <a:xfrm rot="1106399">
              <a:off x="3457923" y="302549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>
              <a:spLocks noChangeAspect="1"/>
            </p:cNvSpPr>
            <p:nvPr/>
          </p:nvSpPr>
          <p:spPr>
            <a:xfrm rot="1106399">
              <a:off x="3747094" y="288094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>
              <a:spLocks noChangeAspect="1"/>
            </p:cNvSpPr>
            <p:nvPr/>
          </p:nvSpPr>
          <p:spPr>
            <a:xfrm rot="1106399">
              <a:off x="3963957" y="295325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>
              <a:spLocks noChangeAspect="1"/>
            </p:cNvSpPr>
            <p:nvPr/>
          </p:nvSpPr>
          <p:spPr>
            <a:xfrm rot="1106399">
              <a:off x="3674785" y="309780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>
              <a:spLocks noChangeAspect="1"/>
            </p:cNvSpPr>
            <p:nvPr/>
          </p:nvSpPr>
          <p:spPr>
            <a:xfrm rot="1106399">
              <a:off x="3891648" y="317011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3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6"/>
          <p:cNvGrpSpPr/>
          <p:nvPr/>
        </p:nvGrpSpPr>
        <p:grpSpPr>
          <a:xfrm>
            <a:off x="2995856" y="2286000"/>
            <a:ext cx="2033344" cy="2033343"/>
            <a:chOff x="2373609" y="1145915"/>
            <a:chExt cx="2033344" cy="2033343"/>
          </a:xfrm>
          <a:solidFill>
            <a:srgbClr val="FF0000"/>
          </a:solidFill>
        </p:grpSpPr>
        <p:sp>
          <p:nvSpPr>
            <p:cNvPr id="276" name="Rectangle 275"/>
            <p:cNvSpPr>
              <a:spLocks noChangeAspect="1"/>
            </p:cNvSpPr>
            <p:nvPr/>
          </p:nvSpPr>
          <p:spPr>
            <a:xfrm rot="1106399">
              <a:off x="2879771" y="114591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>
              <a:spLocks noChangeAspect="1"/>
            </p:cNvSpPr>
            <p:nvPr/>
          </p:nvSpPr>
          <p:spPr>
            <a:xfrm rot="1106399">
              <a:off x="3096633" y="121822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>
              <a:spLocks noChangeAspect="1"/>
            </p:cNvSpPr>
            <p:nvPr/>
          </p:nvSpPr>
          <p:spPr>
            <a:xfrm rot="1106399">
              <a:off x="2807462" y="136277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>
              <a:spLocks noChangeAspect="1"/>
            </p:cNvSpPr>
            <p:nvPr/>
          </p:nvSpPr>
          <p:spPr>
            <a:xfrm rot="1106399">
              <a:off x="3024324" y="143508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>
              <a:spLocks noChangeAspect="1"/>
            </p:cNvSpPr>
            <p:nvPr/>
          </p:nvSpPr>
          <p:spPr>
            <a:xfrm rot="1106399">
              <a:off x="3313496" y="129053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>
              <a:spLocks noChangeAspect="1"/>
            </p:cNvSpPr>
            <p:nvPr/>
          </p:nvSpPr>
          <p:spPr>
            <a:xfrm rot="1106399">
              <a:off x="3530359" y="136284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>
              <a:spLocks noChangeAspect="1"/>
            </p:cNvSpPr>
            <p:nvPr/>
          </p:nvSpPr>
          <p:spPr>
            <a:xfrm rot="1106399">
              <a:off x="3241187" y="150739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>
              <a:spLocks noChangeAspect="1"/>
            </p:cNvSpPr>
            <p:nvPr/>
          </p:nvSpPr>
          <p:spPr>
            <a:xfrm rot="1106399">
              <a:off x="3458050" y="157970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>
            <a:xfrm rot="1106399">
              <a:off x="2735153" y="157964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>
              <a:spLocks noChangeAspect="1"/>
            </p:cNvSpPr>
            <p:nvPr/>
          </p:nvSpPr>
          <p:spPr>
            <a:xfrm rot="1106399">
              <a:off x="2952016" y="165194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>
              <a:spLocks noChangeAspect="1"/>
            </p:cNvSpPr>
            <p:nvPr/>
          </p:nvSpPr>
          <p:spPr>
            <a:xfrm rot="1106399">
              <a:off x="2662844" y="179650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>
              <a:spLocks noChangeAspect="1"/>
            </p:cNvSpPr>
            <p:nvPr/>
          </p:nvSpPr>
          <p:spPr>
            <a:xfrm rot="1106399">
              <a:off x="2879707" y="186881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>
              <a:spLocks noChangeAspect="1"/>
            </p:cNvSpPr>
            <p:nvPr/>
          </p:nvSpPr>
          <p:spPr>
            <a:xfrm rot="1106399">
              <a:off x="3168878" y="172425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>
              <a:spLocks noChangeAspect="1"/>
            </p:cNvSpPr>
            <p:nvPr/>
          </p:nvSpPr>
          <p:spPr>
            <a:xfrm rot="1106399">
              <a:off x="3385741" y="179656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>
              <a:spLocks noChangeAspect="1"/>
            </p:cNvSpPr>
            <p:nvPr/>
          </p:nvSpPr>
          <p:spPr>
            <a:xfrm rot="1106399">
              <a:off x="3096570" y="194112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>
              <a:spLocks noChangeAspect="1"/>
            </p:cNvSpPr>
            <p:nvPr/>
          </p:nvSpPr>
          <p:spPr>
            <a:xfrm rot="1106399">
              <a:off x="3313432" y="201342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>
              <a:spLocks noChangeAspect="1"/>
            </p:cNvSpPr>
            <p:nvPr/>
          </p:nvSpPr>
          <p:spPr>
            <a:xfrm rot="1106399">
              <a:off x="3747221" y="143515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>
              <a:spLocks noChangeAspect="1"/>
            </p:cNvSpPr>
            <p:nvPr/>
          </p:nvSpPr>
          <p:spPr>
            <a:xfrm rot="1106399">
              <a:off x="3964084" y="150745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>
              <a:spLocks noChangeAspect="1"/>
            </p:cNvSpPr>
            <p:nvPr/>
          </p:nvSpPr>
          <p:spPr>
            <a:xfrm rot="1106399">
              <a:off x="3674912" y="165201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>
              <a:spLocks noChangeAspect="1"/>
            </p:cNvSpPr>
            <p:nvPr/>
          </p:nvSpPr>
          <p:spPr>
            <a:xfrm rot="1106399">
              <a:off x="3891775" y="172432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>
              <a:spLocks noChangeAspect="1"/>
            </p:cNvSpPr>
            <p:nvPr/>
          </p:nvSpPr>
          <p:spPr>
            <a:xfrm rot="1106399">
              <a:off x="4180946" y="157976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>
              <a:spLocks noChangeAspect="1"/>
            </p:cNvSpPr>
            <p:nvPr/>
          </p:nvSpPr>
          <p:spPr>
            <a:xfrm rot="1106399">
              <a:off x="4397809" y="165207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>
              <a:spLocks noChangeAspect="1"/>
            </p:cNvSpPr>
            <p:nvPr/>
          </p:nvSpPr>
          <p:spPr>
            <a:xfrm rot="1106399">
              <a:off x="4108638" y="179663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>
              <a:spLocks noChangeAspect="1"/>
            </p:cNvSpPr>
            <p:nvPr/>
          </p:nvSpPr>
          <p:spPr>
            <a:xfrm rot="1106399">
              <a:off x="4325500" y="18689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>
              <a:spLocks noChangeAspect="1"/>
            </p:cNvSpPr>
            <p:nvPr/>
          </p:nvSpPr>
          <p:spPr>
            <a:xfrm rot="1106399">
              <a:off x="3602604" y="186887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>
              <a:spLocks noChangeAspect="1"/>
            </p:cNvSpPr>
            <p:nvPr/>
          </p:nvSpPr>
          <p:spPr>
            <a:xfrm rot="1106399">
              <a:off x="3819466" y="194118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>
              <a:spLocks noChangeAspect="1"/>
            </p:cNvSpPr>
            <p:nvPr/>
          </p:nvSpPr>
          <p:spPr>
            <a:xfrm rot="1106399">
              <a:off x="3530295" y="20857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>
              <a:spLocks noChangeAspect="1"/>
            </p:cNvSpPr>
            <p:nvPr/>
          </p:nvSpPr>
          <p:spPr>
            <a:xfrm rot="1106399">
              <a:off x="3747158" y="215804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>
              <a:spLocks noChangeAspect="1"/>
            </p:cNvSpPr>
            <p:nvPr/>
          </p:nvSpPr>
          <p:spPr>
            <a:xfrm rot="1106399">
              <a:off x="4036329" y="201349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>
              <a:spLocks noChangeAspect="1"/>
            </p:cNvSpPr>
            <p:nvPr/>
          </p:nvSpPr>
          <p:spPr>
            <a:xfrm rot="1106399">
              <a:off x="4253192" y="208580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>
              <a:spLocks noChangeAspect="1"/>
            </p:cNvSpPr>
            <p:nvPr/>
          </p:nvSpPr>
          <p:spPr>
            <a:xfrm rot="1106399">
              <a:off x="3964020" y="223035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>
              <a:spLocks noChangeAspect="1"/>
            </p:cNvSpPr>
            <p:nvPr/>
          </p:nvSpPr>
          <p:spPr>
            <a:xfrm rot="1106399">
              <a:off x="4180883" y="230266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>
              <a:spLocks noChangeAspect="1"/>
            </p:cNvSpPr>
            <p:nvPr/>
          </p:nvSpPr>
          <p:spPr>
            <a:xfrm rot="1106399">
              <a:off x="2590536" y="201336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>
              <a:spLocks noChangeAspect="1"/>
            </p:cNvSpPr>
            <p:nvPr/>
          </p:nvSpPr>
          <p:spPr>
            <a:xfrm rot="1106399">
              <a:off x="2807398" y="208567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>
              <a:spLocks noChangeAspect="1"/>
            </p:cNvSpPr>
            <p:nvPr/>
          </p:nvSpPr>
          <p:spPr>
            <a:xfrm rot="1106399">
              <a:off x="2518227" y="223022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>
              <a:spLocks noChangeAspect="1"/>
            </p:cNvSpPr>
            <p:nvPr/>
          </p:nvSpPr>
          <p:spPr>
            <a:xfrm rot="1106399">
              <a:off x="2735090" y="230253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>
              <a:spLocks noChangeAspect="1"/>
            </p:cNvSpPr>
            <p:nvPr/>
          </p:nvSpPr>
          <p:spPr>
            <a:xfrm rot="1106399">
              <a:off x="3024261" y="215798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>
              <a:spLocks noChangeAspect="1"/>
            </p:cNvSpPr>
            <p:nvPr/>
          </p:nvSpPr>
          <p:spPr>
            <a:xfrm rot="1106399">
              <a:off x="3241124" y="22302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>
              <a:spLocks noChangeAspect="1"/>
            </p:cNvSpPr>
            <p:nvPr/>
          </p:nvSpPr>
          <p:spPr>
            <a:xfrm rot="1106399">
              <a:off x="2951952" y="237484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>
              <a:spLocks noChangeAspect="1"/>
            </p:cNvSpPr>
            <p:nvPr/>
          </p:nvSpPr>
          <p:spPr>
            <a:xfrm rot="1106399">
              <a:off x="3168815" y="244715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>
              <a:spLocks noChangeAspect="1"/>
            </p:cNvSpPr>
            <p:nvPr/>
          </p:nvSpPr>
          <p:spPr>
            <a:xfrm rot="1106399">
              <a:off x="2445918" y="24470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>
              <a:spLocks noChangeAspect="1"/>
            </p:cNvSpPr>
            <p:nvPr/>
          </p:nvSpPr>
          <p:spPr>
            <a:xfrm rot="1106399">
              <a:off x="2662781" y="251939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>
              <a:spLocks noChangeAspect="1"/>
            </p:cNvSpPr>
            <p:nvPr/>
          </p:nvSpPr>
          <p:spPr>
            <a:xfrm rot="1106399">
              <a:off x="2373609" y="266395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>
              <a:spLocks noChangeAspect="1"/>
            </p:cNvSpPr>
            <p:nvPr/>
          </p:nvSpPr>
          <p:spPr>
            <a:xfrm rot="1106399">
              <a:off x="2590472" y="273626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>
              <a:spLocks noChangeAspect="1"/>
            </p:cNvSpPr>
            <p:nvPr/>
          </p:nvSpPr>
          <p:spPr>
            <a:xfrm rot="1106399">
              <a:off x="2879644" y="259170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>
              <a:spLocks noChangeAspect="1"/>
            </p:cNvSpPr>
            <p:nvPr/>
          </p:nvSpPr>
          <p:spPr>
            <a:xfrm rot="1106399">
              <a:off x="3096506" y="266401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>
              <a:spLocks noChangeAspect="1"/>
            </p:cNvSpPr>
            <p:nvPr/>
          </p:nvSpPr>
          <p:spPr>
            <a:xfrm rot="1106399">
              <a:off x="2807335" y="280857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>
              <a:spLocks noChangeAspect="1"/>
            </p:cNvSpPr>
            <p:nvPr/>
          </p:nvSpPr>
          <p:spPr>
            <a:xfrm rot="1106399">
              <a:off x="3024197" y="288087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>
              <a:spLocks noChangeAspect="1"/>
            </p:cNvSpPr>
            <p:nvPr/>
          </p:nvSpPr>
          <p:spPr>
            <a:xfrm rot="1106399">
              <a:off x="3457986" y="230260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>
              <a:spLocks noChangeAspect="1"/>
            </p:cNvSpPr>
            <p:nvPr/>
          </p:nvSpPr>
          <p:spPr>
            <a:xfrm rot="1106399">
              <a:off x="3674849" y="237490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>
              <a:spLocks noChangeAspect="1"/>
            </p:cNvSpPr>
            <p:nvPr/>
          </p:nvSpPr>
          <p:spPr>
            <a:xfrm rot="1106399">
              <a:off x="3385678" y="251946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>
              <a:spLocks noChangeAspect="1"/>
            </p:cNvSpPr>
            <p:nvPr/>
          </p:nvSpPr>
          <p:spPr>
            <a:xfrm rot="1106399">
              <a:off x="3602540" y="259177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>
              <a:spLocks noChangeAspect="1"/>
            </p:cNvSpPr>
            <p:nvPr/>
          </p:nvSpPr>
          <p:spPr>
            <a:xfrm rot="1106399">
              <a:off x="3891712" y="244721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>
              <a:spLocks noChangeAspect="1"/>
            </p:cNvSpPr>
            <p:nvPr/>
          </p:nvSpPr>
          <p:spPr>
            <a:xfrm rot="1106399">
              <a:off x="4108574" y="251952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>
              <a:spLocks noChangeAspect="1"/>
            </p:cNvSpPr>
            <p:nvPr/>
          </p:nvSpPr>
          <p:spPr>
            <a:xfrm rot="1106399">
              <a:off x="3819403" y="266408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 rot="1106399">
              <a:off x="4036265" y="273638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 rot="1106399">
              <a:off x="3313369" y="273632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>
              <a:spLocks noChangeAspect="1"/>
            </p:cNvSpPr>
            <p:nvPr/>
          </p:nvSpPr>
          <p:spPr>
            <a:xfrm rot="1106399">
              <a:off x="3530231" y="280863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>
              <a:spLocks noChangeAspect="1"/>
            </p:cNvSpPr>
            <p:nvPr/>
          </p:nvSpPr>
          <p:spPr>
            <a:xfrm rot="1106399">
              <a:off x="3241060" y="295318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>
              <a:spLocks noChangeAspect="1"/>
            </p:cNvSpPr>
            <p:nvPr/>
          </p:nvSpPr>
          <p:spPr>
            <a:xfrm rot="1106399">
              <a:off x="3457923" y="302549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>
              <a:spLocks noChangeAspect="1"/>
            </p:cNvSpPr>
            <p:nvPr/>
          </p:nvSpPr>
          <p:spPr>
            <a:xfrm rot="1106399">
              <a:off x="3747094" y="288094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>
              <a:spLocks noChangeAspect="1"/>
            </p:cNvSpPr>
            <p:nvPr/>
          </p:nvSpPr>
          <p:spPr>
            <a:xfrm rot="1106399">
              <a:off x="3963957" y="295325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>
              <a:spLocks noChangeAspect="1"/>
            </p:cNvSpPr>
            <p:nvPr/>
          </p:nvSpPr>
          <p:spPr>
            <a:xfrm rot="1106399">
              <a:off x="3674785" y="309780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>
              <a:spLocks noChangeAspect="1"/>
            </p:cNvSpPr>
            <p:nvPr/>
          </p:nvSpPr>
          <p:spPr>
            <a:xfrm rot="1106399">
              <a:off x="3891648" y="317011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>
            <a:stCxn id="276" idx="0"/>
            <a:endCxn id="282" idx="0"/>
          </p:cNvCxnSpPr>
          <p:nvPr/>
        </p:nvCxnSpPr>
        <p:spPr>
          <a:xfrm flipH="1">
            <a:off x="3435727" y="2286235"/>
            <a:ext cx="72309" cy="21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76" idx="0"/>
            <a:endCxn id="370" idx="2"/>
          </p:cNvCxnSpPr>
          <p:nvPr/>
        </p:nvCxnSpPr>
        <p:spPr>
          <a:xfrm flipH="1">
            <a:off x="3215845" y="2286235"/>
            <a:ext cx="292191" cy="159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76" idx="0"/>
            <a:endCxn id="368" idx="2"/>
          </p:cNvCxnSpPr>
          <p:nvPr/>
        </p:nvCxnSpPr>
        <p:spPr>
          <a:xfrm flipH="1">
            <a:off x="3288154" y="2286235"/>
            <a:ext cx="219882" cy="138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76" idx="0"/>
            <a:endCxn id="362" idx="0"/>
          </p:cNvCxnSpPr>
          <p:nvPr/>
        </p:nvCxnSpPr>
        <p:spPr>
          <a:xfrm flipH="1">
            <a:off x="3363355" y="2286235"/>
            <a:ext cx="144681" cy="11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76" idx="0"/>
            <a:endCxn id="360" idx="2"/>
          </p:cNvCxnSpPr>
          <p:nvPr/>
        </p:nvCxnSpPr>
        <p:spPr>
          <a:xfrm flipH="1">
            <a:off x="3432771" y="2286235"/>
            <a:ext cx="75265" cy="94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6" idx="0"/>
            <a:endCxn id="373" idx="2"/>
          </p:cNvCxnSpPr>
          <p:nvPr/>
        </p:nvCxnSpPr>
        <p:spPr>
          <a:xfrm flipH="1">
            <a:off x="3432708" y="2286235"/>
            <a:ext cx="75328" cy="167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76" idx="1"/>
            <a:endCxn id="338" idx="2"/>
          </p:cNvCxnSpPr>
          <p:nvPr/>
        </p:nvCxnSpPr>
        <p:spPr>
          <a:xfrm>
            <a:off x="3502253" y="2289126"/>
            <a:ext cx="2827" cy="72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6" idx="1"/>
            <a:endCxn id="365" idx="2"/>
          </p:cNvCxnSpPr>
          <p:nvPr/>
        </p:nvCxnSpPr>
        <p:spPr>
          <a:xfrm>
            <a:off x="3502253" y="2289126"/>
            <a:ext cx="75072" cy="123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374" idx="1"/>
          </p:cNvCxnSpPr>
          <p:nvPr/>
        </p:nvCxnSpPr>
        <p:spPr>
          <a:xfrm>
            <a:off x="3508036" y="2286235"/>
            <a:ext cx="138643" cy="17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76" idx="0"/>
            <a:endCxn id="336" idx="1"/>
          </p:cNvCxnSpPr>
          <p:nvPr/>
        </p:nvCxnSpPr>
        <p:spPr>
          <a:xfrm>
            <a:off x="3508036" y="2286235"/>
            <a:ext cx="66462" cy="5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6" idx="1"/>
            <a:endCxn id="385" idx="2"/>
          </p:cNvCxnSpPr>
          <p:nvPr/>
        </p:nvCxnSpPr>
        <p:spPr>
          <a:xfrm>
            <a:off x="3502253" y="2289126"/>
            <a:ext cx="364180" cy="181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76" idx="1"/>
            <a:endCxn id="366" idx="1"/>
          </p:cNvCxnSpPr>
          <p:nvPr/>
        </p:nvCxnSpPr>
        <p:spPr>
          <a:xfrm>
            <a:off x="3502253" y="2289126"/>
            <a:ext cx="289044" cy="13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76" idx="0"/>
            <a:endCxn id="341" idx="0"/>
          </p:cNvCxnSpPr>
          <p:nvPr/>
        </p:nvCxnSpPr>
        <p:spPr>
          <a:xfrm>
            <a:off x="3508036" y="2286235"/>
            <a:ext cx="216799" cy="79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76" idx="1"/>
            <a:endCxn id="386" idx="2"/>
          </p:cNvCxnSpPr>
          <p:nvPr/>
        </p:nvCxnSpPr>
        <p:spPr>
          <a:xfrm>
            <a:off x="3502253" y="2289126"/>
            <a:ext cx="581043" cy="188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76" idx="0"/>
            <a:endCxn id="364" idx="2"/>
          </p:cNvCxnSpPr>
          <p:nvPr/>
        </p:nvCxnSpPr>
        <p:spPr>
          <a:xfrm>
            <a:off x="3508036" y="2286235"/>
            <a:ext cx="358461" cy="109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76" idx="1"/>
            <a:endCxn id="377" idx="0"/>
          </p:cNvCxnSpPr>
          <p:nvPr/>
        </p:nvCxnSpPr>
        <p:spPr>
          <a:xfrm>
            <a:off x="3502253" y="2289126"/>
            <a:ext cx="511690" cy="137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76" idx="1"/>
            <a:endCxn id="384" idx="3"/>
          </p:cNvCxnSpPr>
          <p:nvPr/>
        </p:nvCxnSpPr>
        <p:spPr>
          <a:xfrm>
            <a:off x="3502253" y="2289126"/>
            <a:ext cx="659134" cy="166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76" idx="1"/>
            <a:endCxn id="389" idx="0"/>
          </p:cNvCxnSpPr>
          <p:nvPr/>
        </p:nvCxnSpPr>
        <p:spPr>
          <a:xfrm>
            <a:off x="3502253" y="2289126"/>
            <a:ext cx="800797" cy="194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76" idx="1"/>
            <a:endCxn id="286" idx="0"/>
          </p:cNvCxnSpPr>
          <p:nvPr/>
        </p:nvCxnSpPr>
        <p:spPr>
          <a:xfrm>
            <a:off x="3502253" y="2289126"/>
            <a:ext cx="150336" cy="28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t="14045" r="10143" b="9871"/>
          <a:stretch/>
        </p:blipFill>
        <p:spPr bwMode="auto">
          <a:xfrm>
            <a:off x="2436125" y="2226861"/>
            <a:ext cx="2135875" cy="21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9" t="22063" r="20847" b="32352"/>
          <a:stretch/>
        </p:blipFill>
        <p:spPr bwMode="auto">
          <a:xfrm>
            <a:off x="4791502" y="2243920"/>
            <a:ext cx="2142698" cy="212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21332" r="20886" b="31621"/>
          <a:stretch/>
        </p:blipFill>
        <p:spPr bwMode="auto">
          <a:xfrm>
            <a:off x="6904630" y="2222311"/>
            <a:ext cx="2163170" cy="219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7" name="Group 266"/>
          <p:cNvGrpSpPr/>
          <p:nvPr/>
        </p:nvGrpSpPr>
        <p:grpSpPr>
          <a:xfrm>
            <a:off x="152400" y="2286000"/>
            <a:ext cx="2033344" cy="2033343"/>
            <a:chOff x="2373609" y="1145915"/>
            <a:chExt cx="2033344" cy="2033343"/>
          </a:xfrm>
          <a:solidFill>
            <a:srgbClr val="FF0000"/>
          </a:solidFill>
        </p:grpSpPr>
        <p:sp>
          <p:nvSpPr>
            <p:cNvPr id="276" name="Rectangle 275"/>
            <p:cNvSpPr>
              <a:spLocks noChangeAspect="1"/>
            </p:cNvSpPr>
            <p:nvPr/>
          </p:nvSpPr>
          <p:spPr>
            <a:xfrm rot="1106399">
              <a:off x="2879771" y="114591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>
              <a:spLocks noChangeAspect="1"/>
            </p:cNvSpPr>
            <p:nvPr/>
          </p:nvSpPr>
          <p:spPr>
            <a:xfrm rot="1106399">
              <a:off x="3096633" y="121822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>
              <a:spLocks noChangeAspect="1"/>
            </p:cNvSpPr>
            <p:nvPr/>
          </p:nvSpPr>
          <p:spPr>
            <a:xfrm rot="1106399">
              <a:off x="2807462" y="136277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>
              <a:spLocks noChangeAspect="1"/>
            </p:cNvSpPr>
            <p:nvPr/>
          </p:nvSpPr>
          <p:spPr>
            <a:xfrm rot="1106399">
              <a:off x="3024324" y="143508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>
              <a:spLocks noChangeAspect="1"/>
            </p:cNvSpPr>
            <p:nvPr/>
          </p:nvSpPr>
          <p:spPr>
            <a:xfrm rot="1106399">
              <a:off x="3313496" y="129053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>
              <a:spLocks noChangeAspect="1"/>
            </p:cNvSpPr>
            <p:nvPr/>
          </p:nvSpPr>
          <p:spPr>
            <a:xfrm rot="1106399">
              <a:off x="3530359" y="136284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>
              <a:spLocks noChangeAspect="1"/>
            </p:cNvSpPr>
            <p:nvPr/>
          </p:nvSpPr>
          <p:spPr>
            <a:xfrm rot="1106399">
              <a:off x="3241187" y="150739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>
              <a:spLocks noChangeAspect="1"/>
            </p:cNvSpPr>
            <p:nvPr/>
          </p:nvSpPr>
          <p:spPr>
            <a:xfrm rot="1106399">
              <a:off x="3458050" y="157970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>
            <a:xfrm rot="1106399">
              <a:off x="2735153" y="157964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>
              <a:spLocks noChangeAspect="1"/>
            </p:cNvSpPr>
            <p:nvPr/>
          </p:nvSpPr>
          <p:spPr>
            <a:xfrm rot="1106399">
              <a:off x="2952016" y="165194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>
              <a:spLocks noChangeAspect="1"/>
            </p:cNvSpPr>
            <p:nvPr/>
          </p:nvSpPr>
          <p:spPr>
            <a:xfrm rot="1106399">
              <a:off x="2662844" y="179650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>
              <a:spLocks noChangeAspect="1"/>
            </p:cNvSpPr>
            <p:nvPr/>
          </p:nvSpPr>
          <p:spPr>
            <a:xfrm rot="1106399">
              <a:off x="2879707" y="186881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>
              <a:spLocks noChangeAspect="1"/>
            </p:cNvSpPr>
            <p:nvPr/>
          </p:nvSpPr>
          <p:spPr>
            <a:xfrm rot="1106399">
              <a:off x="3168878" y="172425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>
              <a:spLocks noChangeAspect="1"/>
            </p:cNvSpPr>
            <p:nvPr/>
          </p:nvSpPr>
          <p:spPr>
            <a:xfrm rot="1106399">
              <a:off x="3385741" y="179656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>
              <a:spLocks noChangeAspect="1"/>
            </p:cNvSpPr>
            <p:nvPr/>
          </p:nvSpPr>
          <p:spPr>
            <a:xfrm rot="1106399">
              <a:off x="3096570" y="194112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>
              <a:spLocks noChangeAspect="1"/>
            </p:cNvSpPr>
            <p:nvPr/>
          </p:nvSpPr>
          <p:spPr>
            <a:xfrm rot="1106399">
              <a:off x="3313432" y="201342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>
              <a:spLocks noChangeAspect="1"/>
            </p:cNvSpPr>
            <p:nvPr/>
          </p:nvSpPr>
          <p:spPr>
            <a:xfrm rot="1106399">
              <a:off x="3747221" y="143515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>
              <a:spLocks noChangeAspect="1"/>
            </p:cNvSpPr>
            <p:nvPr/>
          </p:nvSpPr>
          <p:spPr>
            <a:xfrm rot="1106399">
              <a:off x="3964084" y="150745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>
              <a:spLocks noChangeAspect="1"/>
            </p:cNvSpPr>
            <p:nvPr/>
          </p:nvSpPr>
          <p:spPr>
            <a:xfrm rot="1106399">
              <a:off x="3674912" y="165201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>
              <a:spLocks noChangeAspect="1"/>
            </p:cNvSpPr>
            <p:nvPr/>
          </p:nvSpPr>
          <p:spPr>
            <a:xfrm rot="1106399">
              <a:off x="3891775" y="172432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>
              <a:spLocks noChangeAspect="1"/>
            </p:cNvSpPr>
            <p:nvPr/>
          </p:nvSpPr>
          <p:spPr>
            <a:xfrm rot="1106399">
              <a:off x="4180946" y="157976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>
              <a:spLocks noChangeAspect="1"/>
            </p:cNvSpPr>
            <p:nvPr/>
          </p:nvSpPr>
          <p:spPr>
            <a:xfrm rot="1106399">
              <a:off x="4397809" y="165207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>
              <a:spLocks noChangeAspect="1"/>
            </p:cNvSpPr>
            <p:nvPr/>
          </p:nvSpPr>
          <p:spPr>
            <a:xfrm rot="1106399">
              <a:off x="4108638" y="179663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>
              <a:spLocks noChangeAspect="1"/>
            </p:cNvSpPr>
            <p:nvPr/>
          </p:nvSpPr>
          <p:spPr>
            <a:xfrm rot="1106399">
              <a:off x="4325500" y="18689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>
              <a:spLocks noChangeAspect="1"/>
            </p:cNvSpPr>
            <p:nvPr/>
          </p:nvSpPr>
          <p:spPr>
            <a:xfrm rot="1106399">
              <a:off x="3602604" y="186887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>
              <a:spLocks noChangeAspect="1"/>
            </p:cNvSpPr>
            <p:nvPr/>
          </p:nvSpPr>
          <p:spPr>
            <a:xfrm rot="1106399">
              <a:off x="3819466" y="194118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>
              <a:spLocks noChangeAspect="1"/>
            </p:cNvSpPr>
            <p:nvPr/>
          </p:nvSpPr>
          <p:spPr>
            <a:xfrm rot="1106399">
              <a:off x="3530295" y="20857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>
              <a:spLocks noChangeAspect="1"/>
            </p:cNvSpPr>
            <p:nvPr/>
          </p:nvSpPr>
          <p:spPr>
            <a:xfrm rot="1106399">
              <a:off x="3747158" y="215804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>
              <a:spLocks noChangeAspect="1"/>
            </p:cNvSpPr>
            <p:nvPr/>
          </p:nvSpPr>
          <p:spPr>
            <a:xfrm rot="1106399">
              <a:off x="4036329" y="201349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>
              <a:spLocks noChangeAspect="1"/>
            </p:cNvSpPr>
            <p:nvPr/>
          </p:nvSpPr>
          <p:spPr>
            <a:xfrm rot="1106399">
              <a:off x="4253192" y="208580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>
              <a:spLocks noChangeAspect="1"/>
            </p:cNvSpPr>
            <p:nvPr/>
          </p:nvSpPr>
          <p:spPr>
            <a:xfrm rot="1106399">
              <a:off x="3964020" y="223035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>
              <a:spLocks noChangeAspect="1"/>
            </p:cNvSpPr>
            <p:nvPr/>
          </p:nvSpPr>
          <p:spPr>
            <a:xfrm rot="1106399">
              <a:off x="4180883" y="230266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>
              <a:spLocks noChangeAspect="1"/>
            </p:cNvSpPr>
            <p:nvPr/>
          </p:nvSpPr>
          <p:spPr>
            <a:xfrm rot="1106399">
              <a:off x="2590536" y="201336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>
              <a:spLocks noChangeAspect="1"/>
            </p:cNvSpPr>
            <p:nvPr/>
          </p:nvSpPr>
          <p:spPr>
            <a:xfrm rot="1106399">
              <a:off x="2807398" y="208567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>
              <a:spLocks noChangeAspect="1"/>
            </p:cNvSpPr>
            <p:nvPr/>
          </p:nvSpPr>
          <p:spPr>
            <a:xfrm rot="1106399">
              <a:off x="2518227" y="223022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>
              <a:spLocks noChangeAspect="1"/>
            </p:cNvSpPr>
            <p:nvPr/>
          </p:nvSpPr>
          <p:spPr>
            <a:xfrm rot="1106399">
              <a:off x="2735090" y="230253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>
              <a:spLocks noChangeAspect="1"/>
            </p:cNvSpPr>
            <p:nvPr/>
          </p:nvSpPr>
          <p:spPr>
            <a:xfrm rot="1106399">
              <a:off x="3024261" y="215798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>
              <a:spLocks noChangeAspect="1"/>
            </p:cNvSpPr>
            <p:nvPr/>
          </p:nvSpPr>
          <p:spPr>
            <a:xfrm rot="1106399">
              <a:off x="3241124" y="22302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>
              <a:spLocks noChangeAspect="1"/>
            </p:cNvSpPr>
            <p:nvPr/>
          </p:nvSpPr>
          <p:spPr>
            <a:xfrm rot="1106399">
              <a:off x="2951952" y="237484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>
              <a:spLocks noChangeAspect="1"/>
            </p:cNvSpPr>
            <p:nvPr/>
          </p:nvSpPr>
          <p:spPr>
            <a:xfrm rot="1106399">
              <a:off x="3168815" y="244715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>
              <a:spLocks noChangeAspect="1"/>
            </p:cNvSpPr>
            <p:nvPr/>
          </p:nvSpPr>
          <p:spPr>
            <a:xfrm rot="1106399">
              <a:off x="2445918" y="24470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>
              <a:spLocks noChangeAspect="1"/>
            </p:cNvSpPr>
            <p:nvPr/>
          </p:nvSpPr>
          <p:spPr>
            <a:xfrm rot="1106399">
              <a:off x="2662781" y="251939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>
              <a:spLocks noChangeAspect="1"/>
            </p:cNvSpPr>
            <p:nvPr/>
          </p:nvSpPr>
          <p:spPr>
            <a:xfrm rot="1106399">
              <a:off x="2373609" y="266395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>
              <a:spLocks noChangeAspect="1"/>
            </p:cNvSpPr>
            <p:nvPr/>
          </p:nvSpPr>
          <p:spPr>
            <a:xfrm rot="1106399">
              <a:off x="2590472" y="273626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>
              <a:spLocks noChangeAspect="1"/>
            </p:cNvSpPr>
            <p:nvPr/>
          </p:nvSpPr>
          <p:spPr>
            <a:xfrm rot="1106399">
              <a:off x="2879644" y="259170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>
              <a:spLocks noChangeAspect="1"/>
            </p:cNvSpPr>
            <p:nvPr/>
          </p:nvSpPr>
          <p:spPr>
            <a:xfrm rot="1106399">
              <a:off x="3096506" y="266401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>
              <a:spLocks noChangeAspect="1"/>
            </p:cNvSpPr>
            <p:nvPr/>
          </p:nvSpPr>
          <p:spPr>
            <a:xfrm rot="1106399">
              <a:off x="2807335" y="280857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>
              <a:spLocks noChangeAspect="1"/>
            </p:cNvSpPr>
            <p:nvPr/>
          </p:nvSpPr>
          <p:spPr>
            <a:xfrm rot="1106399">
              <a:off x="3024197" y="288087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>
              <a:spLocks noChangeAspect="1"/>
            </p:cNvSpPr>
            <p:nvPr/>
          </p:nvSpPr>
          <p:spPr>
            <a:xfrm rot="1106399">
              <a:off x="3457986" y="230260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>
              <a:spLocks noChangeAspect="1"/>
            </p:cNvSpPr>
            <p:nvPr/>
          </p:nvSpPr>
          <p:spPr>
            <a:xfrm rot="1106399">
              <a:off x="3674849" y="237490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>
              <a:spLocks noChangeAspect="1"/>
            </p:cNvSpPr>
            <p:nvPr/>
          </p:nvSpPr>
          <p:spPr>
            <a:xfrm rot="1106399">
              <a:off x="3385678" y="251946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>
              <a:spLocks noChangeAspect="1"/>
            </p:cNvSpPr>
            <p:nvPr/>
          </p:nvSpPr>
          <p:spPr>
            <a:xfrm rot="1106399">
              <a:off x="3602540" y="259177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>
              <a:spLocks noChangeAspect="1"/>
            </p:cNvSpPr>
            <p:nvPr/>
          </p:nvSpPr>
          <p:spPr>
            <a:xfrm rot="1106399">
              <a:off x="3891712" y="244721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>
              <a:spLocks noChangeAspect="1"/>
            </p:cNvSpPr>
            <p:nvPr/>
          </p:nvSpPr>
          <p:spPr>
            <a:xfrm rot="1106399">
              <a:off x="4108574" y="251952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>
              <a:spLocks noChangeAspect="1"/>
            </p:cNvSpPr>
            <p:nvPr/>
          </p:nvSpPr>
          <p:spPr>
            <a:xfrm rot="1106399">
              <a:off x="3819403" y="266408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 rot="1106399">
              <a:off x="4036265" y="273638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 rot="1106399">
              <a:off x="3313369" y="273632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>
              <a:spLocks noChangeAspect="1"/>
            </p:cNvSpPr>
            <p:nvPr/>
          </p:nvSpPr>
          <p:spPr>
            <a:xfrm rot="1106399">
              <a:off x="3530231" y="280863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>
              <a:spLocks noChangeAspect="1"/>
            </p:cNvSpPr>
            <p:nvPr/>
          </p:nvSpPr>
          <p:spPr>
            <a:xfrm rot="1106399">
              <a:off x="3241060" y="295318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>
              <a:spLocks noChangeAspect="1"/>
            </p:cNvSpPr>
            <p:nvPr/>
          </p:nvSpPr>
          <p:spPr>
            <a:xfrm rot="1106399">
              <a:off x="3457923" y="302549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>
              <a:spLocks noChangeAspect="1"/>
            </p:cNvSpPr>
            <p:nvPr/>
          </p:nvSpPr>
          <p:spPr>
            <a:xfrm rot="1106399">
              <a:off x="3747094" y="288094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>
              <a:spLocks noChangeAspect="1"/>
            </p:cNvSpPr>
            <p:nvPr/>
          </p:nvSpPr>
          <p:spPr>
            <a:xfrm rot="1106399">
              <a:off x="3963957" y="295325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>
              <a:spLocks noChangeAspect="1"/>
            </p:cNvSpPr>
            <p:nvPr/>
          </p:nvSpPr>
          <p:spPr>
            <a:xfrm rot="1106399">
              <a:off x="3674785" y="309780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>
              <a:spLocks noChangeAspect="1"/>
            </p:cNvSpPr>
            <p:nvPr/>
          </p:nvSpPr>
          <p:spPr>
            <a:xfrm rot="1106399">
              <a:off x="3891648" y="317011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504062" y="2253690"/>
            <a:ext cx="1" cy="20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500206" y="2477016"/>
            <a:ext cx="1" cy="20908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3951" y="2252526"/>
            <a:ext cx="1" cy="20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974866" y="2252526"/>
            <a:ext cx="1" cy="20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197260" y="3082504"/>
            <a:ext cx="739262" cy="740146"/>
            <a:chOff x="3197260" y="3082504"/>
            <a:chExt cx="739262" cy="74014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 flipH="1">
              <a:off x="3197260" y="3082504"/>
              <a:ext cx="739262" cy="7315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3936522" y="3100251"/>
              <a:ext cx="0" cy="72239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cxnSpLocks/>
            </p:cNvCxnSpPr>
            <p:nvPr/>
          </p:nvCxnSpPr>
          <p:spPr>
            <a:xfrm>
              <a:off x="3209026" y="3810000"/>
              <a:ext cx="727496" cy="798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860938" y="3082504"/>
            <a:ext cx="739262" cy="740146"/>
            <a:chOff x="3197260" y="3082504"/>
            <a:chExt cx="739262" cy="740146"/>
          </a:xfrm>
        </p:grpSpPr>
        <p:cxnSp>
          <p:nvCxnSpPr>
            <p:cNvPr id="94" name="Straight Connector 93"/>
            <p:cNvCxnSpPr>
              <a:cxnSpLocks noChangeAspect="1"/>
            </p:cNvCxnSpPr>
            <p:nvPr/>
          </p:nvCxnSpPr>
          <p:spPr>
            <a:xfrm flipH="1">
              <a:off x="3197260" y="3082504"/>
              <a:ext cx="739262" cy="7315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</p:cNvCxnSpPr>
            <p:nvPr/>
          </p:nvCxnSpPr>
          <p:spPr>
            <a:xfrm>
              <a:off x="3936522" y="3100251"/>
              <a:ext cx="0" cy="7223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</p:cNvCxnSpPr>
            <p:nvPr/>
          </p:nvCxnSpPr>
          <p:spPr>
            <a:xfrm>
              <a:off x="3209026" y="3810000"/>
              <a:ext cx="727496" cy="7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504062" y="3528192"/>
            <a:ext cx="432460" cy="28326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5535016" y="3073878"/>
            <a:ext cx="739262" cy="740146"/>
            <a:chOff x="3197260" y="3082504"/>
            <a:chExt cx="739262" cy="740146"/>
          </a:xfrm>
        </p:grpSpPr>
        <p:cxnSp>
          <p:nvCxnSpPr>
            <p:cNvPr id="99" name="Straight Connector 98"/>
            <p:cNvCxnSpPr>
              <a:cxnSpLocks noChangeAspect="1"/>
            </p:cNvCxnSpPr>
            <p:nvPr/>
          </p:nvCxnSpPr>
          <p:spPr>
            <a:xfrm flipH="1">
              <a:off x="3197260" y="3082504"/>
              <a:ext cx="739262" cy="7315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>
              <a:off x="3936522" y="3100251"/>
              <a:ext cx="0" cy="72239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>
              <a:off x="3209026" y="3810000"/>
              <a:ext cx="727496" cy="798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 rot="5400000">
            <a:off x="5769432" y="2477016"/>
            <a:ext cx="1" cy="20908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flipH="1">
            <a:off x="5833952" y="3073878"/>
            <a:ext cx="440326" cy="439840"/>
          </a:xfrm>
          <a:prstGeom prst="rtTriangle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7920284" y="2477016"/>
            <a:ext cx="1" cy="20908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7670322" y="3073878"/>
            <a:ext cx="739262" cy="740146"/>
            <a:chOff x="3197260" y="3082504"/>
            <a:chExt cx="739262" cy="740146"/>
          </a:xfrm>
        </p:grpSpPr>
        <p:cxnSp>
          <p:nvCxnSpPr>
            <p:cNvPr id="106" name="Straight Connector 105"/>
            <p:cNvCxnSpPr>
              <a:cxnSpLocks noChangeAspect="1"/>
            </p:cNvCxnSpPr>
            <p:nvPr/>
          </p:nvCxnSpPr>
          <p:spPr>
            <a:xfrm flipH="1">
              <a:off x="3197260" y="3082504"/>
              <a:ext cx="739262" cy="7315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cxnSpLocks/>
            </p:cNvCxnSpPr>
            <p:nvPr/>
          </p:nvCxnSpPr>
          <p:spPr>
            <a:xfrm>
              <a:off x="3936522" y="3100251"/>
              <a:ext cx="0" cy="72239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>
            <a:xfrm>
              <a:off x="3209026" y="3810000"/>
              <a:ext cx="727496" cy="798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ight Triangle 108"/>
          <p:cNvSpPr/>
          <p:nvPr/>
        </p:nvSpPr>
        <p:spPr>
          <a:xfrm flipH="1">
            <a:off x="7645500" y="3513718"/>
            <a:ext cx="329366" cy="304908"/>
          </a:xfrm>
          <a:prstGeom prst="rtTriangle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1220" y="2286000"/>
            <a:ext cx="2033344" cy="2033343"/>
            <a:chOff x="2001220" y="2286000"/>
            <a:chExt cx="2033344" cy="2033343"/>
          </a:xfrm>
        </p:grpSpPr>
        <p:grpSp>
          <p:nvGrpSpPr>
            <p:cNvPr id="267" name="Group 266"/>
            <p:cNvGrpSpPr/>
            <p:nvPr/>
          </p:nvGrpSpPr>
          <p:grpSpPr>
            <a:xfrm>
              <a:off x="2001220" y="2286000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709758" y="3082504"/>
              <a:ext cx="739262" cy="740146"/>
              <a:chOff x="3197260" y="3082504"/>
              <a:chExt cx="739262" cy="740146"/>
            </a:xfrm>
          </p:grpSpPr>
          <p:cxnSp>
            <p:nvCxnSpPr>
              <p:cNvPr id="94" name="Straight Connector 93"/>
              <p:cNvCxnSpPr>
                <a:cxnSpLocks noChangeAspect="1"/>
              </p:cNvCxnSpPr>
              <p:nvPr/>
            </p:nvCxnSpPr>
            <p:spPr>
              <a:xfrm flipH="1">
                <a:off x="3197260" y="3082504"/>
                <a:ext cx="739262" cy="7315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>
                <a:off x="3936522" y="3100251"/>
                <a:ext cx="0" cy="7223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cxnSpLocks/>
              </p:cNvCxnSpPr>
              <p:nvPr/>
            </p:nvCxnSpPr>
            <p:spPr>
              <a:xfrm>
                <a:off x="3209026" y="3810000"/>
                <a:ext cx="727496" cy="79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4284945" y="2226861"/>
            <a:ext cx="2135875" cy="2142698"/>
            <a:chOff x="4284945" y="2226861"/>
            <a:chExt cx="2135875" cy="21426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6" t="14045" r="10143" b="9871"/>
            <a:stretch/>
          </p:blipFill>
          <p:spPr bwMode="auto">
            <a:xfrm>
              <a:off x="4284945" y="2226861"/>
              <a:ext cx="2135875" cy="2142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5352882" y="2253690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5349026" y="2477016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046080" y="3082504"/>
              <a:ext cx="739262" cy="740146"/>
              <a:chOff x="3197260" y="3082504"/>
              <a:chExt cx="739262" cy="740146"/>
            </a:xfrm>
          </p:grpSpPr>
          <p:cxnSp>
            <p:nvCxnSpPr>
              <p:cNvPr id="82" name="Straight Connector 81"/>
              <p:cNvCxnSpPr>
                <a:cxnSpLocks noChangeAspect="1"/>
              </p:cNvCxnSpPr>
              <p:nvPr/>
            </p:nvCxnSpPr>
            <p:spPr>
              <a:xfrm flipH="1">
                <a:off x="3197260" y="3082504"/>
                <a:ext cx="739262" cy="731520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3936522" y="3100251"/>
                <a:ext cx="0" cy="722399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</p:cNvCxnSpPr>
              <p:nvPr/>
            </p:nvCxnSpPr>
            <p:spPr>
              <a:xfrm>
                <a:off x="3209026" y="3810000"/>
                <a:ext cx="727496" cy="7987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352882" y="3528192"/>
              <a:ext cx="432460" cy="283260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65269" y="2173063"/>
            <a:ext cx="2197731" cy="2270390"/>
            <a:chOff x="6565269" y="2173063"/>
            <a:chExt cx="2197731" cy="227039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33" t="20430" r="21258" b="30958"/>
            <a:stretch/>
          </p:blipFill>
          <p:spPr bwMode="auto">
            <a:xfrm>
              <a:off x="6565269" y="2173063"/>
              <a:ext cx="2197731" cy="2270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7" name="Straight Connector 76"/>
            <p:cNvCxnSpPr/>
            <p:nvPr/>
          </p:nvCxnSpPr>
          <p:spPr>
            <a:xfrm>
              <a:off x="7682771" y="2252526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7383836" y="3073878"/>
              <a:ext cx="739262" cy="740146"/>
              <a:chOff x="3197260" y="3082504"/>
              <a:chExt cx="739262" cy="740146"/>
            </a:xfrm>
          </p:grpSpPr>
          <p:cxnSp>
            <p:nvCxnSpPr>
              <p:cNvPr id="99" name="Straight Connector 98"/>
              <p:cNvCxnSpPr>
                <a:cxnSpLocks noChangeAspect="1"/>
              </p:cNvCxnSpPr>
              <p:nvPr/>
            </p:nvCxnSpPr>
            <p:spPr>
              <a:xfrm flipH="1">
                <a:off x="3197260" y="3082504"/>
                <a:ext cx="739262" cy="731520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</p:cNvCxnSpPr>
              <p:nvPr/>
            </p:nvCxnSpPr>
            <p:spPr>
              <a:xfrm>
                <a:off x="3936522" y="3100251"/>
                <a:ext cx="0" cy="722399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cxnSpLocks/>
              </p:cNvCxnSpPr>
              <p:nvPr/>
            </p:nvCxnSpPr>
            <p:spPr>
              <a:xfrm>
                <a:off x="3209026" y="3810000"/>
                <a:ext cx="727496" cy="7987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 rot="5400000">
              <a:off x="7618252" y="2477016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Triangle 15"/>
            <p:cNvSpPr/>
            <p:nvPr/>
          </p:nvSpPr>
          <p:spPr>
            <a:xfrm flipH="1">
              <a:off x="7682772" y="3073878"/>
              <a:ext cx="440326" cy="439840"/>
            </a:xfrm>
            <a:prstGeom prst="rtTriangle">
              <a:avLst/>
            </a:prstGeom>
            <a:solidFill>
              <a:schemeClr val="tx1"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Triangle 108"/>
            <p:cNvSpPr/>
            <p:nvPr/>
          </p:nvSpPr>
          <p:spPr>
            <a:xfrm flipH="1">
              <a:off x="7347812" y="3513718"/>
              <a:ext cx="329366" cy="304908"/>
            </a:xfrm>
            <a:prstGeom prst="rtTriangle">
              <a:avLst/>
            </a:prstGeom>
            <a:solidFill>
              <a:schemeClr val="tx1"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 rot="20479833">
            <a:off x="-117769" y="2280876"/>
            <a:ext cx="2033344" cy="2033343"/>
            <a:chOff x="2001220" y="2286000"/>
            <a:chExt cx="2033344" cy="2033343"/>
          </a:xfrm>
        </p:grpSpPr>
        <p:grpSp>
          <p:nvGrpSpPr>
            <p:cNvPr id="265" name="Group 264"/>
            <p:cNvGrpSpPr/>
            <p:nvPr/>
          </p:nvGrpSpPr>
          <p:grpSpPr>
            <a:xfrm>
              <a:off x="2001220" y="2286000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2709758" y="3082504"/>
              <a:ext cx="739262" cy="740146"/>
              <a:chOff x="3197260" y="3082504"/>
              <a:chExt cx="739262" cy="740146"/>
            </a:xfrm>
          </p:grpSpPr>
          <p:cxnSp>
            <p:nvCxnSpPr>
              <p:cNvPr id="268" name="Straight Connector 267"/>
              <p:cNvCxnSpPr>
                <a:cxnSpLocks noChangeAspect="1"/>
              </p:cNvCxnSpPr>
              <p:nvPr/>
            </p:nvCxnSpPr>
            <p:spPr>
              <a:xfrm flipH="1">
                <a:off x="3197260" y="3082504"/>
                <a:ext cx="739262" cy="7315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>
                <a:cxnSpLocks/>
              </p:cNvCxnSpPr>
              <p:nvPr/>
            </p:nvCxnSpPr>
            <p:spPr>
              <a:xfrm>
                <a:off x="3936522" y="3100251"/>
                <a:ext cx="0" cy="7223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>
                <a:cxnSpLocks/>
              </p:cNvCxnSpPr>
              <p:nvPr/>
            </p:nvCxnSpPr>
            <p:spPr>
              <a:xfrm>
                <a:off x="3209026" y="3810000"/>
                <a:ext cx="727496" cy="79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1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6725" y="1741934"/>
            <a:ext cx="2135875" cy="2142698"/>
            <a:chOff x="4284945" y="2226861"/>
            <a:chExt cx="2135875" cy="21426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6" t="14045" r="10143" b="9871"/>
            <a:stretch/>
          </p:blipFill>
          <p:spPr bwMode="auto">
            <a:xfrm>
              <a:off x="4284945" y="2226861"/>
              <a:ext cx="2135875" cy="2142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5352882" y="2253690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5349026" y="2477016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046080" y="3082504"/>
              <a:ext cx="739262" cy="740146"/>
              <a:chOff x="3197260" y="3082504"/>
              <a:chExt cx="739262" cy="740146"/>
            </a:xfrm>
          </p:grpSpPr>
          <p:cxnSp>
            <p:nvCxnSpPr>
              <p:cNvPr id="82" name="Straight Connector 81"/>
              <p:cNvCxnSpPr>
                <a:cxnSpLocks noChangeAspect="1"/>
              </p:cNvCxnSpPr>
              <p:nvPr/>
            </p:nvCxnSpPr>
            <p:spPr>
              <a:xfrm flipH="1">
                <a:off x="3197260" y="3082504"/>
                <a:ext cx="739262" cy="731520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3936522" y="3100251"/>
                <a:ext cx="0" cy="722399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</p:cNvCxnSpPr>
              <p:nvPr/>
            </p:nvCxnSpPr>
            <p:spPr>
              <a:xfrm>
                <a:off x="3209026" y="3810000"/>
                <a:ext cx="727496" cy="7987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352882" y="3528192"/>
              <a:ext cx="432460" cy="283260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89069" y="1688136"/>
            <a:ext cx="2197731" cy="2270390"/>
            <a:chOff x="6565269" y="2173063"/>
            <a:chExt cx="2197731" cy="227039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33" t="20430" r="21258" b="30958"/>
            <a:stretch/>
          </p:blipFill>
          <p:spPr bwMode="auto">
            <a:xfrm>
              <a:off x="6565269" y="2173063"/>
              <a:ext cx="2197731" cy="2270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7" name="Straight Connector 76"/>
            <p:cNvCxnSpPr/>
            <p:nvPr/>
          </p:nvCxnSpPr>
          <p:spPr>
            <a:xfrm>
              <a:off x="7682771" y="2252526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7383836" y="3073878"/>
              <a:ext cx="739262" cy="740146"/>
              <a:chOff x="3197260" y="3082504"/>
              <a:chExt cx="739262" cy="740146"/>
            </a:xfrm>
          </p:grpSpPr>
          <p:cxnSp>
            <p:nvCxnSpPr>
              <p:cNvPr id="99" name="Straight Connector 98"/>
              <p:cNvCxnSpPr>
                <a:cxnSpLocks noChangeAspect="1"/>
              </p:cNvCxnSpPr>
              <p:nvPr/>
            </p:nvCxnSpPr>
            <p:spPr>
              <a:xfrm flipH="1">
                <a:off x="3197260" y="3082504"/>
                <a:ext cx="739262" cy="731520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</p:cNvCxnSpPr>
              <p:nvPr/>
            </p:nvCxnSpPr>
            <p:spPr>
              <a:xfrm>
                <a:off x="3936522" y="3100251"/>
                <a:ext cx="0" cy="722399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cxnSpLocks/>
              </p:cNvCxnSpPr>
              <p:nvPr/>
            </p:nvCxnSpPr>
            <p:spPr>
              <a:xfrm>
                <a:off x="3209026" y="3810000"/>
                <a:ext cx="727496" cy="7987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 rot="5400000">
              <a:off x="7618252" y="2477016"/>
              <a:ext cx="1" cy="20908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Triangle 15"/>
            <p:cNvSpPr/>
            <p:nvPr/>
          </p:nvSpPr>
          <p:spPr>
            <a:xfrm flipH="1">
              <a:off x="7682772" y="3073878"/>
              <a:ext cx="440326" cy="439840"/>
            </a:xfrm>
            <a:prstGeom prst="rtTriangle">
              <a:avLst/>
            </a:prstGeom>
            <a:solidFill>
              <a:schemeClr val="tx1"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Triangle 108"/>
            <p:cNvSpPr/>
            <p:nvPr/>
          </p:nvSpPr>
          <p:spPr>
            <a:xfrm flipH="1">
              <a:off x="7347812" y="3513718"/>
              <a:ext cx="329366" cy="304908"/>
            </a:xfrm>
            <a:prstGeom prst="rtTriangle">
              <a:avLst/>
            </a:prstGeom>
            <a:solidFill>
              <a:schemeClr val="tx1"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 rot="20479833">
            <a:off x="576749" y="1795949"/>
            <a:ext cx="2033344" cy="2033343"/>
            <a:chOff x="2001220" y="2286000"/>
            <a:chExt cx="2033344" cy="2033343"/>
          </a:xfrm>
        </p:grpSpPr>
        <p:grpSp>
          <p:nvGrpSpPr>
            <p:cNvPr id="265" name="Group 264"/>
            <p:cNvGrpSpPr/>
            <p:nvPr/>
          </p:nvGrpSpPr>
          <p:grpSpPr>
            <a:xfrm>
              <a:off x="2001220" y="2286000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2709758" y="3082504"/>
              <a:ext cx="739262" cy="740146"/>
              <a:chOff x="3197260" y="3082504"/>
              <a:chExt cx="739262" cy="740146"/>
            </a:xfrm>
          </p:grpSpPr>
          <p:cxnSp>
            <p:nvCxnSpPr>
              <p:cNvPr id="268" name="Straight Connector 267"/>
              <p:cNvCxnSpPr>
                <a:cxnSpLocks noChangeAspect="1"/>
              </p:cNvCxnSpPr>
              <p:nvPr/>
            </p:nvCxnSpPr>
            <p:spPr>
              <a:xfrm flipH="1">
                <a:off x="3197260" y="3082504"/>
                <a:ext cx="739262" cy="7315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>
                <a:cxnSpLocks/>
              </p:cNvCxnSpPr>
              <p:nvPr/>
            </p:nvCxnSpPr>
            <p:spPr>
              <a:xfrm>
                <a:off x="3936522" y="3100251"/>
                <a:ext cx="0" cy="7223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>
                <a:cxnSpLocks/>
              </p:cNvCxnSpPr>
              <p:nvPr/>
            </p:nvCxnSpPr>
            <p:spPr>
              <a:xfrm>
                <a:off x="3209026" y="3810000"/>
                <a:ext cx="727496" cy="79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89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33949" y="1795949"/>
            <a:ext cx="2033344" cy="2033343"/>
            <a:chOff x="1033949" y="1795949"/>
            <a:chExt cx="2033344" cy="2033343"/>
          </a:xfrm>
        </p:grpSpPr>
        <p:grpSp>
          <p:nvGrpSpPr>
            <p:cNvPr id="265" name="Group 264"/>
            <p:cNvGrpSpPr/>
            <p:nvPr/>
          </p:nvGrpSpPr>
          <p:grpSpPr>
            <a:xfrm rot="20479833">
              <a:off x="1033949" y="1795949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1472673" y="2464904"/>
              <a:ext cx="1152939" cy="691764"/>
            </a:xfrm>
            <a:custGeom>
              <a:avLst/>
              <a:gdLst>
                <a:gd name="connsiteX0" fmla="*/ 0 w 1152939"/>
                <a:gd name="connsiteY0" fmla="*/ 691764 h 691764"/>
                <a:gd name="connsiteX1" fmla="*/ 453225 w 1152939"/>
                <a:gd name="connsiteY1" fmla="*/ 0 h 691764"/>
                <a:gd name="connsiteX2" fmla="*/ 1152939 w 1152939"/>
                <a:gd name="connsiteY2" fmla="*/ 7952 h 691764"/>
                <a:gd name="connsiteX3" fmla="*/ 0 w 1152939"/>
                <a:gd name="connsiteY3" fmla="*/ 691764 h 69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939" h="691764">
                  <a:moveTo>
                    <a:pt x="0" y="691764"/>
                  </a:moveTo>
                  <a:lnTo>
                    <a:pt x="453225" y="0"/>
                  </a:lnTo>
                  <a:lnTo>
                    <a:pt x="1152939" y="7952"/>
                  </a:lnTo>
                  <a:lnTo>
                    <a:pt x="0" y="69176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cxnSpLocks/>
              <a:endCxn id="397" idx="2"/>
            </p:cNvCxnSpPr>
            <p:nvPr/>
          </p:nvCxnSpPr>
          <p:spPr>
            <a:xfrm>
              <a:off x="1654891" y="2004732"/>
              <a:ext cx="970448" cy="1610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 rot="1875580">
            <a:off x="4444683" y="1796996"/>
            <a:ext cx="2033344" cy="2033343"/>
            <a:chOff x="1033949" y="1795949"/>
            <a:chExt cx="2033344" cy="2033343"/>
          </a:xfrm>
        </p:grpSpPr>
        <p:grpSp>
          <p:nvGrpSpPr>
            <p:cNvPr id="111" name="Group 110"/>
            <p:cNvGrpSpPr/>
            <p:nvPr/>
          </p:nvGrpSpPr>
          <p:grpSpPr>
            <a:xfrm rot="20479833">
              <a:off x="1033949" y="1795949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1472673" y="2464904"/>
              <a:ext cx="1152939" cy="691764"/>
            </a:xfrm>
            <a:custGeom>
              <a:avLst/>
              <a:gdLst>
                <a:gd name="connsiteX0" fmla="*/ 0 w 1152939"/>
                <a:gd name="connsiteY0" fmla="*/ 691764 h 691764"/>
                <a:gd name="connsiteX1" fmla="*/ 453225 w 1152939"/>
                <a:gd name="connsiteY1" fmla="*/ 0 h 691764"/>
                <a:gd name="connsiteX2" fmla="*/ 1152939 w 1152939"/>
                <a:gd name="connsiteY2" fmla="*/ 7952 h 691764"/>
                <a:gd name="connsiteX3" fmla="*/ 0 w 1152939"/>
                <a:gd name="connsiteY3" fmla="*/ 691764 h 69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939" h="691764">
                  <a:moveTo>
                    <a:pt x="0" y="691764"/>
                  </a:moveTo>
                  <a:lnTo>
                    <a:pt x="453225" y="0"/>
                  </a:lnTo>
                  <a:lnTo>
                    <a:pt x="1152939" y="7952"/>
                  </a:lnTo>
                  <a:lnTo>
                    <a:pt x="0" y="69176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cxnSpLocks/>
              <a:endCxn id="176" idx="2"/>
            </p:cNvCxnSpPr>
            <p:nvPr/>
          </p:nvCxnSpPr>
          <p:spPr>
            <a:xfrm>
              <a:off x="1654891" y="2004732"/>
              <a:ext cx="970448" cy="1610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4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33949" y="1795949"/>
            <a:ext cx="2033344" cy="2033343"/>
            <a:chOff x="1033949" y="1795949"/>
            <a:chExt cx="2033344" cy="2033343"/>
          </a:xfrm>
        </p:grpSpPr>
        <p:grpSp>
          <p:nvGrpSpPr>
            <p:cNvPr id="265" name="Group 264"/>
            <p:cNvGrpSpPr/>
            <p:nvPr/>
          </p:nvGrpSpPr>
          <p:grpSpPr>
            <a:xfrm rot="20479833">
              <a:off x="1033949" y="1795949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478943" y="1957347"/>
              <a:ext cx="1107273" cy="1802421"/>
              <a:chOff x="1478943" y="1957347"/>
              <a:chExt cx="1107273" cy="1802421"/>
            </a:xfrm>
          </p:grpSpPr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1676400" y="1957347"/>
                <a:ext cx="909816" cy="180242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Freeform 1"/>
              <p:cNvSpPr/>
              <p:nvPr/>
            </p:nvSpPr>
            <p:spPr>
              <a:xfrm>
                <a:off x="1478943" y="2464904"/>
                <a:ext cx="914400" cy="691764"/>
              </a:xfrm>
              <a:custGeom>
                <a:avLst/>
                <a:gdLst>
                  <a:gd name="connsiteX0" fmla="*/ 0 w 914400"/>
                  <a:gd name="connsiteY0" fmla="*/ 691764 h 691764"/>
                  <a:gd name="connsiteX1" fmla="*/ 914400 w 914400"/>
                  <a:gd name="connsiteY1" fmla="*/ 230588 h 691764"/>
                  <a:gd name="connsiteX2" fmla="*/ 453224 w 914400"/>
                  <a:gd name="connsiteY2" fmla="*/ 0 h 691764"/>
                  <a:gd name="connsiteX3" fmla="*/ 0 w 914400"/>
                  <a:gd name="connsiteY3" fmla="*/ 691764 h 69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691764">
                    <a:moveTo>
                      <a:pt x="0" y="691764"/>
                    </a:moveTo>
                    <a:lnTo>
                      <a:pt x="914400" y="230588"/>
                    </a:lnTo>
                    <a:lnTo>
                      <a:pt x="453224" y="0"/>
                    </a:lnTo>
                    <a:lnTo>
                      <a:pt x="0" y="691764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350450" y="1266906"/>
            <a:ext cx="3667901" cy="3381294"/>
            <a:chOff x="3350450" y="1266906"/>
            <a:chExt cx="3667901" cy="33812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1400" y="1730022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589351" y="183675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3597302" y="1941445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581400" y="2033547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589351" y="2140276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597302" y="2244970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589351" y="2349608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597302" y="2456337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605253" y="256103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3617845" y="2651098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625796" y="2757827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633747" y="286252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637057" y="2957173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645008" y="3063902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652959" y="3168596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646339" y="3269924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654290" y="3376653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3662241" y="3481347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3686094" y="3566773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3694045" y="3673502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701996" y="3778196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733800" y="3887475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2582849" y="2971800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2690853" y="297975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2795547" y="2987702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2895600" y="297975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2992343" y="2963849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3100347" y="2971800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3205041" y="297975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3305094" y="2971800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3405147" y="297975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3513151" y="2987702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3617845" y="2995653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3717898" y="2987702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3810000" y="3016196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3918004" y="3024147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4022698" y="3032098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4122751" y="3024147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4219494" y="3048000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4327498" y="305595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4432192" y="3063902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4532245" y="3055951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4627657" y="3019506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4735661" y="3027457"/>
              <a:ext cx="30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709947" y="1266906"/>
              <a:ext cx="293204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3741751" y="3902102"/>
              <a:ext cx="2932045" cy="746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3350450" y="1443159"/>
              <a:ext cx="756399" cy="2695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261952" y="1492196"/>
              <a:ext cx="756399" cy="2695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 rot="1604122">
              <a:off x="4171174" y="1792559"/>
              <a:ext cx="2033344" cy="2033343"/>
              <a:chOff x="1033949" y="1795949"/>
              <a:chExt cx="2033344" cy="2033343"/>
            </a:xfrm>
          </p:grpSpPr>
          <p:grpSp>
            <p:nvGrpSpPr>
              <p:cNvPr id="179" name="Group 178"/>
              <p:cNvGrpSpPr/>
              <p:nvPr/>
            </p:nvGrpSpPr>
            <p:grpSpPr>
              <a:xfrm rot="20479833">
                <a:off x="1033949" y="1795949"/>
                <a:ext cx="2033344" cy="2033343"/>
                <a:chOff x="2373609" y="1145915"/>
                <a:chExt cx="2033344" cy="2033343"/>
              </a:xfrm>
              <a:solidFill>
                <a:srgbClr val="FF0000"/>
              </a:solidFill>
            </p:grpSpPr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>
                <a:xfrm rot="1106399">
                  <a:off x="2879771" y="114591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>
                  <a:spLocks noChangeAspect="1"/>
                </p:cNvSpPr>
                <p:nvPr/>
              </p:nvSpPr>
              <p:spPr>
                <a:xfrm rot="1106399">
                  <a:off x="3096633" y="121822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>
                  <a:spLocks noChangeAspect="1"/>
                </p:cNvSpPr>
                <p:nvPr/>
              </p:nvSpPr>
              <p:spPr>
                <a:xfrm rot="1106399">
                  <a:off x="2807462" y="136277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>
                  <a:spLocks noChangeAspect="1"/>
                </p:cNvSpPr>
                <p:nvPr/>
              </p:nvSpPr>
              <p:spPr>
                <a:xfrm rot="1106399">
                  <a:off x="3024324" y="143508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>
                  <a:spLocks noChangeAspect="1"/>
                </p:cNvSpPr>
                <p:nvPr/>
              </p:nvSpPr>
              <p:spPr>
                <a:xfrm rot="1106399">
                  <a:off x="3313496" y="129053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>
                  <a:spLocks noChangeAspect="1"/>
                </p:cNvSpPr>
                <p:nvPr/>
              </p:nvSpPr>
              <p:spPr>
                <a:xfrm rot="1106399">
                  <a:off x="3530359" y="136284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>
                  <a:spLocks noChangeAspect="1"/>
                </p:cNvSpPr>
                <p:nvPr/>
              </p:nvSpPr>
              <p:spPr>
                <a:xfrm rot="1106399">
                  <a:off x="3241187" y="150739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>
                  <a:spLocks noChangeAspect="1"/>
                </p:cNvSpPr>
                <p:nvPr/>
              </p:nvSpPr>
              <p:spPr>
                <a:xfrm rot="1106399">
                  <a:off x="3458050" y="157970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>
                  <a:spLocks noChangeAspect="1"/>
                </p:cNvSpPr>
                <p:nvPr/>
              </p:nvSpPr>
              <p:spPr>
                <a:xfrm rot="1106399">
                  <a:off x="2735153" y="157964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>
                  <a:spLocks noChangeAspect="1"/>
                </p:cNvSpPr>
                <p:nvPr/>
              </p:nvSpPr>
              <p:spPr>
                <a:xfrm rot="1106399">
                  <a:off x="2952016" y="165194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>
                  <a:spLocks noChangeAspect="1"/>
                </p:cNvSpPr>
                <p:nvPr/>
              </p:nvSpPr>
              <p:spPr>
                <a:xfrm rot="1106399">
                  <a:off x="2662844" y="179650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>
                  <a:spLocks noChangeAspect="1"/>
                </p:cNvSpPr>
                <p:nvPr/>
              </p:nvSpPr>
              <p:spPr>
                <a:xfrm rot="1106399">
                  <a:off x="2879707" y="186881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>
                  <a:spLocks noChangeAspect="1"/>
                </p:cNvSpPr>
                <p:nvPr/>
              </p:nvSpPr>
              <p:spPr>
                <a:xfrm rot="1106399">
                  <a:off x="3168878" y="172425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>
                  <a:spLocks noChangeAspect="1"/>
                </p:cNvSpPr>
                <p:nvPr/>
              </p:nvSpPr>
              <p:spPr>
                <a:xfrm rot="1106399">
                  <a:off x="3385741" y="179656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 rot="1106399">
                  <a:off x="3096570" y="194112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 rot="1106399">
                  <a:off x="3313432" y="201342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 rot="1106399">
                  <a:off x="3747221" y="143515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 rot="1106399">
                  <a:off x="3964084" y="150745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>
                  <a:spLocks noChangeAspect="1"/>
                </p:cNvSpPr>
                <p:nvPr/>
              </p:nvSpPr>
              <p:spPr>
                <a:xfrm rot="1106399">
                  <a:off x="3674912" y="165201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>
                  <a:spLocks noChangeAspect="1"/>
                </p:cNvSpPr>
                <p:nvPr/>
              </p:nvSpPr>
              <p:spPr>
                <a:xfrm rot="1106399">
                  <a:off x="3891775" y="172432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>
                  <a:spLocks noChangeAspect="1"/>
                </p:cNvSpPr>
                <p:nvPr/>
              </p:nvSpPr>
              <p:spPr>
                <a:xfrm rot="1106399">
                  <a:off x="4180946" y="157976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>
                  <a:spLocks noChangeAspect="1"/>
                </p:cNvSpPr>
                <p:nvPr/>
              </p:nvSpPr>
              <p:spPr>
                <a:xfrm rot="1106399">
                  <a:off x="4397809" y="165207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>
                  <a:spLocks noChangeAspect="1"/>
                </p:cNvSpPr>
                <p:nvPr/>
              </p:nvSpPr>
              <p:spPr>
                <a:xfrm rot="1106399">
                  <a:off x="4108638" y="179663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>
                  <a:spLocks noChangeAspect="1"/>
                </p:cNvSpPr>
                <p:nvPr/>
              </p:nvSpPr>
              <p:spPr>
                <a:xfrm rot="1106399">
                  <a:off x="4325500" y="186893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>
                  <a:spLocks noChangeAspect="1"/>
                </p:cNvSpPr>
                <p:nvPr/>
              </p:nvSpPr>
              <p:spPr>
                <a:xfrm rot="1106399">
                  <a:off x="3602604" y="186887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>
                  <a:spLocks noChangeAspect="1"/>
                </p:cNvSpPr>
                <p:nvPr/>
              </p:nvSpPr>
              <p:spPr>
                <a:xfrm rot="1106399">
                  <a:off x="3819466" y="194118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>
                  <a:spLocks noChangeAspect="1"/>
                </p:cNvSpPr>
                <p:nvPr/>
              </p:nvSpPr>
              <p:spPr>
                <a:xfrm rot="1106399">
                  <a:off x="3530295" y="208573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>
                  <a:spLocks noChangeAspect="1"/>
                </p:cNvSpPr>
                <p:nvPr/>
              </p:nvSpPr>
              <p:spPr>
                <a:xfrm rot="1106399">
                  <a:off x="3747158" y="215804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>
                  <a:spLocks noChangeAspect="1"/>
                </p:cNvSpPr>
                <p:nvPr/>
              </p:nvSpPr>
              <p:spPr>
                <a:xfrm rot="1106399">
                  <a:off x="4036329" y="201349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>
                  <a:spLocks noChangeAspect="1"/>
                </p:cNvSpPr>
                <p:nvPr/>
              </p:nvSpPr>
              <p:spPr>
                <a:xfrm rot="1106399">
                  <a:off x="4253192" y="208580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>
                  <a:spLocks noChangeAspect="1"/>
                </p:cNvSpPr>
                <p:nvPr/>
              </p:nvSpPr>
              <p:spPr>
                <a:xfrm rot="1106399">
                  <a:off x="3964020" y="223035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>
                  <a:spLocks noChangeAspect="1"/>
                </p:cNvSpPr>
                <p:nvPr/>
              </p:nvSpPr>
              <p:spPr>
                <a:xfrm rot="1106399">
                  <a:off x="4180883" y="230266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>
                  <a:spLocks noChangeAspect="1"/>
                </p:cNvSpPr>
                <p:nvPr/>
              </p:nvSpPr>
              <p:spPr>
                <a:xfrm rot="1106399">
                  <a:off x="2590536" y="201336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>
                  <a:spLocks noChangeAspect="1"/>
                </p:cNvSpPr>
                <p:nvPr/>
              </p:nvSpPr>
              <p:spPr>
                <a:xfrm rot="1106399">
                  <a:off x="2807398" y="208567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/>
                <p:cNvSpPr>
                  <a:spLocks noChangeAspect="1"/>
                </p:cNvSpPr>
                <p:nvPr/>
              </p:nvSpPr>
              <p:spPr>
                <a:xfrm rot="1106399">
                  <a:off x="2518227" y="223022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>
                  <a:spLocks noChangeAspect="1"/>
                </p:cNvSpPr>
                <p:nvPr/>
              </p:nvSpPr>
              <p:spPr>
                <a:xfrm rot="1106399">
                  <a:off x="2735090" y="230253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>
                  <a:spLocks noChangeAspect="1"/>
                </p:cNvSpPr>
                <p:nvPr/>
              </p:nvSpPr>
              <p:spPr>
                <a:xfrm rot="1106399">
                  <a:off x="3024261" y="215798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>
                  <a:spLocks noChangeAspect="1"/>
                </p:cNvSpPr>
                <p:nvPr/>
              </p:nvSpPr>
              <p:spPr>
                <a:xfrm rot="1106399">
                  <a:off x="3241124" y="223029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>
                  <a:spLocks noChangeAspect="1"/>
                </p:cNvSpPr>
                <p:nvPr/>
              </p:nvSpPr>
              <p:spPr>
                <a:xfrm rot="1106399">
                  <a:off x="2951952" y="237484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spect="1"/>
                </p:cNvSpPr>
                <p:nvPr/>
              </p:nvSpPr>
              <p:spPr>
                <a:xfrm rot="1106399">
                  <a:off x="3168815" y="244715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spect="1"/>
                </p:cNvSpPr>
                <p:nvPr/>
              </p:nvSpPr>
              <p:spPr>
                <a:xfrm rot="1106399">
                  <a:off x="2445918" y="244709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>
                  <a:spLocks noChangeAspect="1"/>
                </p:cNvSpPr>
                <p:nvPr/>
              </p:nvSpPr>
              <p:spPr>
                <a:xfrm rot="1106399">
                  <a:off x="2662781" y="251939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/>
                <p:cNvSpPr>
                  <a:spLocks noChangeAspect="1"/>
                </p:cNvSpPr>
                <p:nvPr/>
              </p:nvSpPr>
              <p:spPr>
                <a:xfrm rot="1106399">
                  <a:off x="2373609" y="266395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/>
                <p:cNvSpPr>
                  <a:spLocks noChangeAspect="1"/>
                </p:cNvSpPr>
                <p:nvPr/>
              </p:nvSpPr>
              <p:spPr>
                <a:xfrm rot="1106399">
                  <a:off x="2590472" y="273626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/>
                <p:cNvSpPr>
                  <a:spLocks noChangeAspect="1"/>
                </p:cNvSpPr>
                <p:nvPr/>
              </p:nvSpPr>
              <p:spPr>
                <a:xfrm rot="1106399">
                  <a:off x="2879644" y="259170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/>
                <p:cNvSpPr>
                  <a:spLocks noChangeAspect="1"/>
                </p:cNvSpPr>
                <p:nvPr/>
              </p:nvSpPr>
              <p:spPr>
                <a:xfrm rot="1106399">
                  <a:off x="3096506" y="266401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>
                  <a:spLocks noChangeAspect="1"/>
                </p:cNvSpPr>
                <p:nvPr/>
              </p:nvSpPr>
              <p:spPr>
                <a:xfrm rot="1106399">
                  <a:off x="2807335" y="2808571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>
                  <a:spLocks noChangeAspect="1"/>
                </p:cNvSpPr>
                <p:nvPr/>
              </p:nvSpPr>
              <p:spPr>
                <a:xfrm rot="1106399">
                  <a:off x="3024197" y="288087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>
                  <a:spLocks noChangeAspect="1"/>
                </p:cNvSpPr>
                <p:nvPr/>
              </p:nvSpPr>
              <p:spPr>
                <a:xfrm rot="1106399">
                  <a:off x="3457986" y="230260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>
                  <a:spLocks noChangeAspect="1"/>
                </p:cNvSpPr>
                <p:nvPr/>
              </p:nvSpPr>
              <p:spPr>
                <a:xfrm rot="1106399">
                  <a:off x="3674849" y="237490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>
                  <a:spLocks noChangeAspect="1"/>
                </p:cNvSpPr>
                <p:nvPr/>
              </p:nvSpPr>
              <p:spPr>
                <a:xfrm rot="1106399">
                  <a:off x="3385678" y="251946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>
                  <a:spLocks noChangeAspect="1"/>
                </p:cNvSpPr>
                <p:nvPr/>
              </p:nvSpPr>
              <p:spPr>
                <a:xfrm rot="1106399">
                  <a:off x="3602540" y="259177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>
                  <a:spLocks noChangeAspect="1"/>
                </p:cNvSpPr>
                <p:nvPr/>
              </p:nvSpPr>
              <p:spPr>
                <a:xfrm rot="1106399">
                  <a:off x="3891712" y="244721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/>
                <p:cNvSpPr>
                  <a:spLocks noChangeAspect="1"/>
                </p:cNvSpPr>
                <p:nvPr/>
              </p:nvSpPr>
              <p:spPr>
                <a:xfrm rot="1106399">
                  <a:off x="4108574" y="251952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/>
                <p:cNvSpPr>
                  <a:spLocks noChangeAspect="1"/>
                </p:cNvSpPr>
                <p:nvPr/>
              </p:nvSpPr>
              <p:spPr>
                <a:xfrm rot="1106399">
                  <a:off x="3819403" y="2664080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>
                  <a:spLocks noChangeAspect="1"/>
                </p:cNvSpPr>
                <p:nvPr/>
              </p:nvSpPr>
              <p:spPr>
                <a:xfrm rot="1106399">
                  <a:off x="4036265" y="2736389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>
                  <a:spLocks noChangeAspect="1"/>
                </p:cNvSpPr>
                <p:nvPr/>
              </p:nvSpPr>
              <p:spPr>
                <a:xfrm rot="1106399">
                  <a:off x="3313369" y="2736325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>
                  <a:spLocks noChangeAspect="1"/>
                </p:cNvSpPr>
                <p:nvPr/>
              </p:nvSpPr>
              <p:spPr>
                <a:xfrm rot="1106399">
                  <a:off x="3530231" y="280863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>
                  <a:spLocks noChangeAspect="1"/>
                </p:cNvSpPr>
                <p:nvPr/>
              </p:nvSpPr>
              <p:spPr>
                <a:xfrm rot="1106399">
                  <a:off x="3241060" y="2953188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>
                  <a:spLocks noChangeAspect="1"/>
                </p:cNvSpPr>
                <p:nvPr/>
              </p:nvSpPr>
              <p:spPr>
                <a:xfrm rot="1106399">
                  <a:off x="3457923" y="3025497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>
                  <a:spLocks noChangeAspect="1"/>
                </p:cNvSpPr>
                <p:nvPr/>
              </p:nvSpPr>
              <p:spPr>
                <a:xfrm rot="1106399">
                  <a:off x="3747094" y="2880943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>
                  <a:spLocks noChangeAspect="1"/>
                </p:cNvSpPr>
                <p:nvPr/>
              </p:nvSpPr>
              <p:spPr>
                <a:xfrm rot="1106399">
                  <a:off x="3963957" y="2953252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/>
                <p:cNvSpPr>
                  <a:spLocks noChangeAspect="1"/>
                </p:cNvSpPr>
                <p:nvPr/>
              </p:nvSpPr>
              <p:spPr>
                <a:xfrm rot="1106399">
                  <a:off x="3674785" y="3097806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/>
                <p:cNvSpPr>
                  <a:spLocks noChangeAspect="1"/>
                </p:cNvSpPr>
                <p:nvPr/>
              </p:nvSpPr>
              <p:spPr>
                <a:xfrm rot="1106399">
                  <a:off x="3891648" y="3170114"/>
                  <a:ext cx="9144" cy="914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478943" y="1957347"/>
                <a:ext cx="1107273" cy="1802421"/>
                <a:chOff x="1478943" y="1957347"/>
                <a:chExt cx="1107273" cy="1802421"/>
              </a:xfrm>
            </p:grpSpPr>
            <p:cxnSp>
              <p:nvCxnSpPr>
                <p:cNvPr id="181" name="Straight Connector 180"/>
                <p:cNvCxnSpPr>
                  <a:cxnSpLocks/>
                </p:cNvCxnSpPr>
                <p:nvPr/>
              </p:nvCxnSpPr>
              <p:spPr>
                <a:xfrm>
                  <a:off x="1676400" y="1957347"/>
                  <a:ext cx="909816" cy="18024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Freeform 181"/>
                <p:cNvSpPr/>
                <p:nvPr/>
              </p:nvSpPr>
              <p:spPr>
                <a:xfrm>
                  <a:off x="1478943" y="2464904"/>
                  <a:ext cx="914400" cy="691764"/>
                </a:xfrm>
                <a:custGeom>
                  <a:avLst/>
                  <a:gdLst>
                    <a:gd name="connsiteX0" fmla="*/ 0 w 914400"/>
                    <a:gd name="connsiteY0" fmla="*/ 691764 h 691764"/>
                    <a:gd name="connsiteX1" fmla="*/ 914400 w 914400"/>
                    <a:gd name="connsiteY1" fmla="*/ 230588 h 691764"/>
                    <a:gd name="connsiteX2" fmla="*/ 453224 w 914400"/>
                    <a:gd name="connsiteY2" fmla="*/ 0 h 691764"/>
                    <a:gd name="connsiteX3" fmla="*/ 0 w 914400"/>
                    <a:gd name="connsiteY3" fmla="*/ 691764 h 691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691764">
                      <a:moveTo>
                        <a:pt x="0" y="691764"/>
                      </a:moveTo>
                      <a:lnTo>
                        <a:pt x="914400" y="230588"/>
                      </a:lnTo>
                      <a:lnTo>
                        <a:pt x="453224" y="0"/>
                      </a:lnTo>
                      <a:lnTo>
                        <a:pt x="0" y="69176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23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90261" y="1534602"/>
            <a:ext cx="3554233" cy="3331596"/>
            <a:chOff x="1590261" y="1534602"/>
            <a:chExt cx="3554233" cy="333159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354249" y="2370151"/>
              <a:ext cx="104294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2574898" y="2771694"/>
              <a:ext cx="230190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819400" y="3248106"/>
              <a:ext cx="23224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2919453" y="3521102"/>
              <a:ext cx="20955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201849" y="3974992"/>
              <a:ext cx="25527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608151" y="4355992"/>
              <a:ext cx="175922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1590261" y="1534602"/>
              <a:ext cx="3554233" cy="3331596"/>
            </a:xfrm>
            <a:custGeom>
              <a:avLst/>
              <a:gdLst>
                <a:gd name="connsiteX0" fmla="*/ 771276 w 3554233"/>
                <a:gd name="connsiteY0" fmla="*/ 834887 h 3331596"/>
                <a:gd name="connsiteX1" fmla="*/ 1431235 w 3554233"/>
                <a:gd name="connsiteY1" fmla="*/ 0 h 3331596"/>
                <a:gd name="connsiteX2" fmla="*/ 1987826 w 3554233"/>
                <a:gd name="connsiteY2" fmla="*/ 1232452 h 3331596"/>
                <a:gd name="connsiteX3" fmla="*/ 2775005 w 3554233"/>
                <a:gd name="connsiteY3" fmla="*/ 405516 h 3331596"/>
                <a:gd name="connsiteX4" fmla="*/ 3554233 w 3554233"/>
                <a:gd name="connsiteY4" fmla="*/ 1701579 h 3331596"/>
                <a:gd name="connsiteX5" fmla="*/ 2703443 w 3554233"/>
                <a:gd name="connsiteY5" fmla="*/ 3252083 h 3331596"/>
                <a:gd name="connsiteX6" fmla="*/ 2345635 w 3554233"/>
                <a:gd name="connsiteY6" fmla="*/ 2441050 h 3331596"/>
                <a:gd name="connsiteX7" fmla="*/ 914400 w 3554233"/>
                <a:gd name="connsiteY7" fmla="*/ 3331596 h 3331596"/>
                <a:gd name="connsiteX8" fmla="*/ 0 w 3554233"/>
                <a:gd name="connsiteY8" fmla="*/ 2822713 h 3331596"/>
                <a:gd name="connsiteX9" fmla="*/ 1327868 w 3554233"/>
                <a:gd name="connsiteY9" fmla="*/ 1979875 h 3331596"/>
                <a:gd name="connsiteX10" fmla="*/ 771276 w 3554233"/>
                <a:gd name="connsiteY10" fmla="*/ 834887 h 333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233" h="3331596">
                  <a:moveTo>
                    <a:pt x="771276" y="834887"/>
                  </a:moveTo>
                  <a:lnTo>
                    <a:pt x="1431235" y="0"/>
                  </a:lnTo>
                  <a:lnTo>
                    <a:pt x="1987826" y="1232452"/>
                  </a:lnTo>
                  <a:lnTo>
                    <a:pt x="2775005" y="405516"/>
                  </a:lnTo>
                  <a:lnTo>
                    <a:pt x="3554233" y="1701579"/>
                  </a:lnTo>
                  <a:lnTo>
                    <a:pt x="2703443" y="3252083"/>
                  </a:lnTo>
                  <a:lnTo>
                    <a:pt x="2345635" y="2441050"/>
                  </a:lnTo>
                  <a:lnTo>
                    <a:pt x="914400" y="3331596"/>
                  </a:lnTo>
                  <a:lnTo>
                    <a:pt x="0" y="2822713"/>
                  </a:lnTo>
                  <a:lnTo>
                    <a:pt x="1327868" y="1979875"/>
                  </a:lnTo>
                  <a:lnTo>
                    <a:pt x="771276" y="834887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/>
            <p:cNvCxnSpPr/>
            <p:nvPr/>
          </p:nvCxnSpPr>
          <p:spPr>
            <a:xfrm>
              <a:off x="2574898" y="2370151"/>
              <a:ext cx="0" cy="4048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3397195" y="2370151"/>
              <a:ext cx="0" cy="40154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2803497" y="2775004"/>
              <a:ext cx="1" cy="46515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4865539" y="2771694"/>
              <a:ext cx="0" cy="47310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4981494" y="3240155"/>
              <a:ext cx="0" cy="28094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2924093" y="3244796"/>
              <a:ext cx="1" cy="73019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4732351" y="3521102"/>
              <a:ext cx="0" cy="46515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2209800" y="3970351"/>
              <a:ext cx="0" cy="3856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316355" y="3974992"/>
              <a:ext cx="0" cy="3843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/>
          <p:cNvGrpSpPr/>
          <p:nvPr/>
        </p:nvGrpSpPr>
        <p:grpSpPr>
          <a:xfrm>
            <a:off x="990600" y="1600200"/>
            <a:ext cx="3438144" cy="3438144"/>
            <a:chOff x="990600" y="1600200"/>
            <a:chExt cx="3438144" cy="3438144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362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590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362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590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2819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48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819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048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362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2590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362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590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819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048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2819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048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276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505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276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3505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733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3962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733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3962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3276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505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3276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3505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3733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3962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3733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3962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2362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2590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2362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590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819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048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2819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3048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362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2590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2362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2590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3048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2819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3048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3276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505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3276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3505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3733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3962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3733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3962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3276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3505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3276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3505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3733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3962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733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3962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4191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4419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4191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 noChangeAspect="1"/>
            </p:cNvSpPr>
            <p:nvPr/>
          </p:nvSpPr>
          <p:spPr>
            <a:xfrm>
              <a:off x="4419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>
              <a:off x="990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1219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>
            <a:xfrm>
              <a:off x="990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1219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4191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4419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>
              <a:off x="4191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4419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990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1219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>
              <a:spLocks noChangeAspect="1"/>
            </p:cNvSpPr>
            <p:nvPr/>
          </p:nvSpPr>
          <p:spPr>
            <a:xfrm>
              <a:off x="990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1219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1447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1676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1447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>
              <a:spLocks noChangeAspect="1"/>
            </p:cNvSpPr>
            <p:nvPr/>
          </p:nvSpPr>
          <p:spPr>
            <a:xfrm>
              <a:off x="1676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1905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2133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1905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133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1447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1676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1447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1676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1905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2133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1905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2133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>
              <a:spLocks noChangeAspect="1"/>
            </p:cNvSpPr>
            <p:nvPr/>
          </p:nvSpPr>
          <p:spPr>
            <a:xfrm>
              <a:off x="4191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>
              <a:spLocks noChangeAspect="1"/>
            </p:cNvSpPr>
            <p:nvPr/>
          </p:nvSpPr>
          <p:spPr>
            <a:xfrm>
              <a:off x="4419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>
              <a:spLocks noChangeAspect="1"/>
            </p:cNvSpPr>
            <p:nvPr/>
          </p:nvSpPr>
          <p:spPr>
            <a:xfrm>
              <a:off x="4191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>
              <a:spLocks noChangeAspect="1"/>
            </p:cNvSpPr>
            <p:nvPr/>
          </p:nvSpPr>
          <p:spPr>
            <a:xfrm>
              <a:off x="4419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>
              <a:spLocks noChangeAspect="1"/>
            </p:cNvSpPr>
            <p:nvPr/>
          </p:nvSpPr>
          <p:spPr>
            <a:xfrm>
              <a:off x="990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>
              <a:spLocks noChangeAspect="1"/>
            </p:cNvSpPr>
            <p:nvPr/>
          </p:nvSpPr>
          <p:spPr>
            <a:xfrm>
              <a:off x="1219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>
              <a:off x="990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1219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>
              <a:spLocks noChangeAspect="1"/>
            </p:cNvSpPr>
            <p:nvPr/>
          </p:nvSpPr>
          <p:spPr>
            <a:xfrm>
              <a:off x="4191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>
              <a:spLocks noChangeAspect="1"/>
            </p:cNvSpPr>
            <p:nvPr/>
          </p:nvSpPr>
          <p:spPr>
            <a:xfrm>
              <a:off x="4419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4191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4419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990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1219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990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1219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1447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1676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>
              <a:off x="1447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1676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>
              <a:spLocks noChangeAspect="1"/>
            </p:cNvSpPr>
            <p:nvPr/>
          </p:nvSpPr>
          <p:spPr>
            <a:xfrm>
              <a:off x="1905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>
              <a:spLocks noChangeAspect="1"/>
            </p:cNvSpPr>
            <p:nvPr/>
          </p:nvSpPr>
          <p:spPr>
            <a:xfrm>
              <a:off x="2133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1905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2133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>
              <a:off x="1447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1676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>
              <a:spLocks noChangeAspect="1"/>
            </p:cNvSpPr>
            <p:nvPr/>
          </p:nvSpPr>
          <p:spPr>
            <a:xfrm>
              <a:off x="1447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1676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1905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2133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905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2133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2362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2590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2362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2590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>
              <a:spLocks noChangeAspect="1"/>
            </p:cNvSpPr>
            <p:nvPr/>
          </p:nvSpPr>
          <p:spPr>
            <a:xfrm>
              <a:off x="2819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>
              <a:spLocks noChangeAspect="1"/>
            </p:cNvSpPr>
            <p:nvPr/>
          </p:nvSpPr>
          <p:spPr>
            <a:xfrm>
              <a:off x="3048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>
              <a:spLocks noChangeAspect="1"/>
            </p:cNvSpPr>
            <p:nvPr/>
          </p:nvSpPr>
          <p:spPr>
            <a:xfrm>
              <a:off x="2819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3048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>
              <a:spLocks noChangeAspect="1"/>
            </p:cNvSpPr>
            <p:nvPr/>
          </p:nvSpPr>
          <p:spPr>
            <a:xfrm>
              <a:off x="2362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>
              <a:spLocks noChangeAspect="1"/>
            </p:cNvSpPr>
            <p:nvPr/>
          </p:nvSpPr>
          <p:spPr>
            <a:xfrm>
              <a:off x="2590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>
              <a:spLocks noChangeAspect="1"/>
            </p:cNvSpPr>
            <p:nvPr/>
          </p:nvSpPr>
          <p:spPr>
            <a:xfrm>
              <a:off x="2362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>
              <a:spLocks noChangeAspect="1"/>
            </p:cNvSpPr>
            <p:nvPr/>
          </p:nvSpPr>
          <p:spPr>
            <a:xfrm>
              <a:off x="2590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2819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>
            <a:xfrm>
              <a:off x="3048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>
              <a:spLocks noChangeAspect="1"/>
            </p:cNvSpPr>
            <p:nvPr/>
          </p:nvSpPr>
          <p:spPr>
            <a:xfrm>
              <a:off x="2819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3048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3276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>
              <a:spLocks noChangeAspect="1"/>
            </p:cNvSpPr>
            <p:nvPr/>
          </p:nvSpPr>
          <p:spPr>
            <a:xfrm>
              <a:off x="3505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>
              <a:spLocks noChangeAspect="1"/>
            </p:cNvSpPr>
            <p:nvPr/>
          </p:nvSpPr>
          <p:spPr>
            <a:xfrm>
              <a:off x="3276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>
              <a:spLocks noChangeAspect="1"/>
            </p:cNvSpPr>
            <p:nvPr/>
          </p:nvSpPr>
          <p:spPr>
            <a:xfrm>
              <a:off x="3505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>
              <a:spLocks noChangeAspect="1"/>
            </p:cNvSpPr>
            <p:nvPr/>
          </p:nvSpPr>
          <p:spPr>
            <a:xfrm>
              <a:off x="3733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>
              <a:spLocks noChangeAspect="1"/>
            </p:cNvSpPr>
            <p:nvPr/>
          </p:nvSpPr>
          <p:spPr>
            <a:xfrm>
              <a:off x="3962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>
              <a:spLocks noChangeAspect="1"/>
            </p:cNvSpPr>
            <p:nvPr/>
          </p:nvSpPr>
          <p:spPr>
            <a:xfrm>
              <a:off x="3733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>
              <a:spLocks noChangeAspect="1"/>
            </p:cNvSpPr>
            <p:nvPr/>
          </p:nvSpPr>
          <p:spPr>
            <a:xfrm>
              <a:off x="3962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>
              <a:spLocks noChangeAspect="1"/>
            </p:cNvSpPr>
            <p:nvPr/>
          </p:nvSpPr>
          <p:spPr>
            <a:xfrm>
              <a:off x="3276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3505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3276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505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733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962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733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962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2362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2590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2362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>
              <a:spLocks noChangeAspect="1"/>
            </p:cNvSpPr>
            <p:nvPr/>
          </p:nvSpPr>
          <p:spPr>
            <a:xfrm>
              <a:off x="2590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>
              <a:spLocks noChangeAspect="1"/>
            </p:cNvSpPr>
            <p:nvPr/>
          </p:nvSpPr>
          <p:spPr>
            <a:xfrm>
              <a:off x="2819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>
              <a:spLocks noChangeAspect="1"/>
            </p:cNvSpPr>
            <p:nvPr/>
          </p:nvSpPr>
          <p:spPr>
            <a:xfrm>
              <a:off x="3048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>
              <a:spLocks noChangeAspect="1"/>
            </p:cNvSpPr>
            <p:nvPr/>
          </p:nvSpPr>
          <p:spPr>
            <a:xfrm>
              <a:off x="2819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>
              <a:spLocks noChangeAspect="1"/>
            </p:cNvSpPr>
            <p:nvPr/>
          </p:nvSpPr>
          <p:spPr>
            <a:xfrm>
              <a:off x="3048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362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2590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2362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590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2819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3048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819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3048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3276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3505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>
              <a:spLocks noChangeAspect="1"/>
            </p:cNvSpPr>
            <p:nvPr/>
          </p:nvSpPr>
          <p:spPr>
            <a:xfrm>
              <a:off x="3276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3505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3733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3962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3733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3962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>
              <a:spLocks noChangeAspect="1"/>
            </p:cNvSpPr>
            <p:nvPr/>
          </p:nvSpPr>
          <p:spPr>
            <a:xfrm>
              <a:off x="3276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>
              <a:spLocks noChangeAspect="1"/>
            </p:cNvSpPr>
            <p:nvPr/>
          </p:nvSpPr>
          <p:spPr>
            <a:xfrm>
              <a:off x="3505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3276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3505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>
              <a:spLocks noChangeAspect="1"/>
            </p:cNvSpPr>
            <p:nvPr/>
          </p:nvSpPr>
          <p:spPr>
            <a:xfrm>
              <a:off x="3733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3962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>
              <a:spLocks noChangeAspect="1"/>
            </p:cNvSpPr>
            <p:nvPr/>
          </p:nvSpPr>
          <p:spPr>
            <a:xfrm>
              <a:off x="3733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>
              <a:spLocks noChangeAspect="1"/>
            </p:cNvSpPr>
            <p:nvPr/>
          </p:nvSpPr>
          <p:spPr>
            <a:xfrm>
              <a:off x="3962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4191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>
              <a:spLocks noChangeAspect="1"/>
            </p:cNvSpPr>
            <p:nvPr/>
          </p:nvSpPr>
          <p:spPr>
            <a:xfrm>
              <a:off x="4419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>
              <a:spLocks noChangeAspect="1"/>
            </p:cNvSpPr>
            <p:nvPr/>
          </p:nvSpPr>
          <p:spPr>
            <a:xfrm>
              <a:off x="4191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>
              <a:spLocks noChangeAspect="1"/>
            </p:cNvSpPr>
            <p:nvPr/>
          </p:nvSpPr>
          <p:spPr>
            <a:xfrm>
              <a:off x="4419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>
              <a:spLocks noChangeAspect="1"/>
            </p:cNvSpPr>
            <p:nvPr/>
          </p:nvSpPr>
          <p:spPr>
            <a:xfrm>
              <a:off x="990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>
              <a:spLocks noChangeAspect="1"/>
            </p:cNvSpPr>
            <p:nvPr/>
          </p:nvSpPr>
          <p:spPr>
            <a:xfrm>
              <a:off x="1219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>
              <a:spLocks noChangeAspect="1"/>
            </p:cNvSpPr>
            <p:nvPr/>
          </p:nvSpPr>
          <p:spPr>
            <a:xfrm>
              <a:off x="990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1219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>
              <a:spLocks noChangeAspect="1"/>
            </p:cNvSpPr>
            <p:nvPr/>
          </p:nvSpPr>
          <p:spPr>
            <a:xfrm>
              <a:off x="4191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4419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4191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4419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>
              <a:spLocks noChangeAspect="1"/>
            </p:cNvSpPr>
            <p:nvPr/>
          </p:nvSpPr>
          <p:spPr>
            <a:xfrm>
              <a:off x="990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1219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990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>
              <a:spLocks noChangeAspect="1"/>
            </p:cNvSpPr>
            <p:nvPr/>
          </p:nvSpPr>
          <p:spPr>
            <a:xfrm>
              <a:off x="1219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>
              <a:spLocks noChangeAspect="1"/>
            </p:cNvSpPr>
            <p:nvPr/>
          </p:nvSpPr>
          <p:spPr>
            <a:xfrm>
              <a:off x="1447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1676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>
              <a:spLocks noChangeAspect="1"/>
            </p:cNvSpPr>
            <p:nvPr/>
          </p:nvSpPr>
          <p:spPr>
            <a:xfrm>
              <a:off x="1447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1676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>
              <a:spLocks noChangeAspect="1"/>
            </p:cNvSpPr>
            <p:nvPr/>
          </p:nvSpPr>
          <p:spPr>
            <a:xfrm>
              <a:off x="1905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>
              <a:spLocks noChangeAspect="1"/>
            </p:cNvSpPr>
            <p:nvPr/>
          </p:nvSpPr>
          <p:spPr>
            <a:xfrm>
              <a:off x="2133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>
              <a:spLocks noChangeAspect="1"/>
            </p:cNvSpPr>
            <p:nvPr/>
          </p:nvSpPr>
          <p:spPr>
            <a:xfrm>
              <a:off x="1905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>
              <a:spLocks noChangeAspect="1"/>
            </p:cNvSpPr>
            <p:nvPr/>
          </p:nvSpPr>
          <p:spPr>
            <a:xfrm>
              <a:off x="2133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1447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1676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>
              <a:spLocks noChangeAspect="1"/>
            </p:cNvSpPr>
            <p:nvPr/>
          </p:nvSpPr>
          <p:spPr>
            <a:xfrm>
              <a:off x="1447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>
              <a:spLocks noChangeAspect="1"/>
            </p:cNvSpPr>
            <p:nvPr/>
          </p:nvSpPr>
          <p:spPr>
            <a:xfrm>
              <a:off x="1676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>
              <a:spLocks noChangeAspect="1"/>
            </p:cNvSpPr>
            <p:nvPr/>
          </p:nvSpPr>
          <p:spPr>
            <a:xfrm>
              <a:off x="1905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2133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>
              <a:spLocks noChangeAspect="1"/>
            </p:cNvSpPr>
            <p:nvPr/>
          </p:nvSpPr>
          <p:spPr>
            <a:xfrm>
              <a:off x="1905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>
              <a:spLocks noChangeAspect="1"/>
            </p:cNvSpPr>
            <p:nvPr/>
          </p:nvSpPr>
          <p:spPr>
            <a:xfrm>
              <a:off x="2133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4191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>
              <a:spLocks noChangeAspect="1"/>
            </p:cNvSpPr>
            <p:nvPr/>
          </p:nvSpPr>
          <p:spPr>
            <a:xfrm>
              <a:off x="4419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>
              <a:spLocks noChangeAspect="1"/>
            </p:cNvSpPr>
            <p:nvPr/>
          </p:nvSpPr>
          <p:spPr>
            <a:xfrm>
              <a:off x="4191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4419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>
              <a:spLocks noChangeAspect="1"/>
            </p:cNvSpPr>
            <p:nvPr/>
          </p:nvSpPr>
          <p:spPr>
            <a:xfrm>
              <a:off x="990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>
              <a:spLocks noChangeAspect="1"/>
            </p:cNvSpPr>
            <p:nvPr/>
          </p:nvSpPr>
          <p:spPr>
            <a:xfrm>
              <a:off x="1219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>
              <a:spLocks noChangeAspect="1"/>
            </p:cNvSpPr>
            <p:nvPr/>
          </p:nvSpPr>
          <p:spPr>
            <a:xfrm>
              <a:off x="990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>
              <a:spLocks noChangeAspect="1"/>
            </p:cNvSpPr>
            <p:nvPr/>
          </p:nvSpPr>
          <p:spPr>
            <a:xfrm>
              <a:off x="1219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>
              <a:spLocks noChangeAspect="1"/>
            </p:cNvSpPr>
            <p:nvPr/>
          </p:nvSpPr>
          <p:spPr>
            <a:xfrm>
              <a:off x="4191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4419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>
              <a:spLocks noChangeAspect="1"/>
            </p:cNvSpPr>
            <p:nvPr/>
          </p:nvSpPr>
          <p:spPr>
            <a:xfrm>
              <a:off x="4191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>
              <a:spLocks noChangeAspect="1"/>
            </p:cNvSpPr>
            <p:nvPr/>
          </p:nvSpPr>
          <p:spPr>
            <a:xfrm>
              <a:off x="4419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990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>
              <a:spLocks noChangeAspect="1"/>
            </p:cNvSpPr>
            <p:nvPr/>
          </p:nvSpPr>
          <p:spPr>
            <a:xfrm>
              <a:off x="1219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>
              <a:spLocks noChangeAspect="1"/>
            </p:cNvSpPr>
            <p:nvPr/>
          </p:nvSpPr>
          <p:spPr>
            <a:xfrm>
              <a:off x="990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1219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>
              <a:spLocks noChangeAspect="1"/>
            </p:cNvSpPr>
            <p:nvPr/>
          </p:nvSpPr>
          <p:spPr>
            <a:xfrm>
              <a:off x="1447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>
              <a:spLocks noChangeAspect="1"/>
            </p:cNvSpPr>
            <p:nvPr/>
          </p:nvSpPr>
          <p:spPr>
            <a:xfrm>
              <a:off x="1676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>
              <a:spLocks noChangeAspect="1"/>
            </p:cNvSpPr>
            <p:nvPr/>
          </p:nvSpPr>
          <p:spPr>
            <a:xfrm>
              <a:off x="1447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>
              <a:spLocks noChangeAspect="1"/>
            </p:cNvSpPr>
            <p:nvPr/>
          </p:nvSpPr>
          <p:spPr>
            <a:xfrm>
              <a:off x="1676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>
              <a:spLocks noChangeAspect="1"/>
            </p:cNvSpPr>
            <p:nvPr/>
          </p:nvSpPr>
          <p:spPr>
            <a:xfrm>
              <a:off x="1905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>
              <a:spLocks noChangeAspect="1"/>
            </p:cNvSpPr>
            <p:nvPr/>
          </p:nvSpPr>
          <p:spPr>
            <a:xfrm>
              <a:off x="2133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1905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>
              <a:spLocks noChangeAspect="1"/>
            </p:cNvSpPr>
            <p:nvPr/>
          </p:nvSpPr>
          <p:spPr>
            <a:xfrm>
              <a:off x="2133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>
              <a:spLocks noChangeAspect="1"/>
            </p:cNvSpPr>
            <p:nvPr/>
          </p:nvSpPr>
          <p:spPr>
            <a:xfrm>
              <a:off x="1447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>
              <a:spLocks noChangeAspect="1"/>
            </p:cNvSpPr>
            <p:nvPr/>
          </p:nvSpPr>
          <p:spPr>
            <a:xfrm>
              <a:off x="1676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>
              <a:spLocks noChangeAspect="1"/>
            </p:cNvSpPr>
            <p:nvPr/>
          </p:nvSpPr>
          <p:spPr>
            <a:xfrm>
              <a:off x="1447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>
              <a:spLocks noChangeAspect="1"/>
            </p:cNvSpPr>
            <p:nvPr/>
          </p:nvSpPr>
          <p:spPr>
            <a:xfrm>
              <a:off x="1676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>
              <a:spLocks noChangeAspect="1"/>
            </p:cNvSpPr>
            <p:nvPr/>
          </p:nvSpPr>
          <p:spPr>
            <a:xfrm>
              <a:off x="1905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>
              <a:spLocks noChangeAspect="1"/>
            </p:cNvSpPr>
            <p:nvPr/>
          </p:nvSpPr>
          <p:spPr>
            <a:xfrm>
              <a:off x="2133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>
              <a:spLocks noChangeAspect="1"/>
            </p:cNvSpPr>
            <p:nvPr/>
          </p:nvSpPr>
          <p:spPr>
            <a:xfrm>
              <a:off x="1905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2133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1" name="Straight Connector 280"/>
          <p:cNvCxnSpPr/>
          <p:nvPr/>
        </p:nvCxnSpPr>
        <p:spPr>
          <a:xfrm>
            <a:off x="6477000" y="1447800"/>
            <a:ext cx="681228" cy="69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6248400" y="2133600"/>
            <a:ext cx="914400" cy="92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H="1">
            <a:off x="6252972" y="1447800"/>
            <a:ext cx="224028" cy="160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/>
          <p:cNvGrpSpPr/>
          <p:nvPr/>
        </p:nvGrpSpPr>
        <p:grpSpPr>
          <a:xfrm>
            <a:off x="2091236" y="1397478"/>
            <a:ext cx="1329138" cy="3879008"/>
            <a:chOff x="2091236" y="1397478"/>
            <a:chExt cx="1329138" cy="3879008"/>
          </a:xfrm>
        </p:grpSpPr>
        <p:cxnSp>
          <p:nvCxnSpPr>
            <p:cNvPr id="274" name="Straight Connector 273"/>
            <p:cNvCxnSpPr>
              <a:cxnSpLocks noChangeAspect="1"/>
            </p:cNvCxnSpPr>
            <p:nvPr/>
          </p:nvCxnSpPr>
          <p:spPr>
            <a:xfrm flipH="1">
              <a:off x="2091236" y="1397478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cxnSpLocks noChangeAspect="1"/>
            </p:cNvCxnSpPr>
            <p:nvPr/>
          </p:nvCxnSpPr>
          <p:spPr>
            <a:xfrm flipH="1">
              <a:off x="2124974" y="1421922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cxnSpLocks noChangeAspect="1"/>
            </p:cNvCxnSpPr>
            <p:nvPr/>
          </p:nvCxnSpPr>
          <p:spPr>
            <a:xfrm flipH="1">
              <a:off x="2158810" y="1404670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cxnSpLocks noChangeAspect="1"/>
            </p:cNvCxnSpPr>
            <p:nvPr/>
          </p:nvCxnSpPr>
          <p:spPr>
            <a:xfrm flipH="1">
              <a:off x="2184688" y="1423356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cxnSpLocks noChangeAspect="1"/>
            </p:cNvCxnSpPr>
            <p:nvPr/>
          </p:nvCxnSpPr>
          <p:spPr>
            <a:xfrm flipH="1">
              <a:off x="2218426" y="1421922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cxnSpLocks noChangeAspect="1"/>
            </p:cNvCxnSpPr>
            <p:nvPr/>
          </p:nvCxnSpPr>
          <p:spPr>
            <a:xfrm flipH="1">
              <a:off x="2252930" y="1430548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cxnSpLocks noChangeAspect="1"/>
            </p:cNvCxnSpPr>
            <p:nvPr/>
          </p:nvCxnSpPr>
          <p:spPr>
            <a:xfrm flipH="1">
              <a:off x="2276706" y="1447800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cxnSpLocks noChangeAspect="1"/>
            </p:cNvCxnSpPr>
            <p:nvPr/>
          </p:nvCxnSpPr>
          <p:spPr>
            <a:xfrm flipH="1">
              <a:off x="2311210" y="1439174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cxnSpLocks noChangeAspect="1"/>
            </p:cNvCxnSpPr>
            <p:nvPr/>
          </p:nvCxnSpPr>
          <p:spPr>
            <a:xfrm flipH="1">
              <a:off x="2345714" y="1447800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cxnSpLocks noChangeAspect="1"/>
            </p:cNvCxnSpPr>
            <p:nvPr/>
          </p:nvCxnSpPr>
          <p:spPr>
            <a:xfrm flipH="1">
              <a:off x="2370158" y="1465052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cxnSpLocks noChangeAspect="1"/>
            </p:cNvCxnSpPr>
            <p:nvPr/>
          </p:nvCxnSpPr>
          <p:spPr>
            <a:xfrm flipH="1">
              <a:off x="2406096" y="1447800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cxnSpLocks noChangeAspect="1"/>
            </p:cNvCxnSpPr>
            <p:nvPr/>
          </p:nvCxnSpPr>
          <p:spPr>
            <a:xfrm flipH="1">
              <a:off x="2439834" y="1472244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cxnSpLocks noChangeAspect="1"/>
            </p:cNvCxnSpPr>
            <p:nvPr/>
          </p:nvCxnSpPr>
          <p:spPr>
            <a:xfrm flipH="1">
              <a:off x="2473670" y="1454992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cxnSpLocks noChangeAspect="1"/>
            </p:cNvCxnSpPr>
            <p:nvPr/>
          </p:nvCxnSpPr>
          <p:spPr>
            <a:xfrm flipH="1">
              <a:off x="2499548" y="1473678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cxnSpLocks noChangeAspect="1"/>
            </p:cNvCxnSpPr>
            <p:nvPr/>
          </p:nvCxnSpPr>
          <p:spPr>
            <a:xfrm flipH="1">
              <a:off x="2533286" y="1472244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flipH="1">
              <a:off x="2567790" y="1480870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cxnSpLocks noChangeAspect="1"/>
            </p:cNvCxnSpPr>
            <p:nvPr/>
          </p:nvCxnSpPr>
          <p:spPr>
            <a:xfrm flipH="1">
              <a:off x="2599426" y="1489496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cxnSpLocks noChangeAspect="1"/>
            </p:cNvCxnSpPr>
            <p:nvPr/>
          </p:nvCxnSpPr>
          <p:spPr>
            <a:xfrm flipH="1">
              <a:off x="2633930" y="1489496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cxnSpLocks noChangeAspect="1"/>
            </p:cNvCxnSpPr>
            <p:nvPr/>
          </p:nvCxnSpPr>
          <p:spPr>
            <a:xfrm flipH="1">
              <a:off x="2667000" y="1499556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cxnSpLocks noChangeAspect="1"/>
            </p:cNvCxnSpPr>
            <p:nvPr/>
          </p:nvCxnSpPr>
          <p:spPr>
            <a:xfrm flipH="1">
              <a:off x="2701504" y="1465052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cxnSpLocks noChangeAspect="1"/>
            </p:cNvCxnSpPr>
            <p:nvPr/>
          </p:nvCxnSpPr>
          <p:spPr>
            <a:xfrm flipH="1">
              <a:off x="2725948" y="1489496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cxnSpLocks noChangeAspect="1"/>
            </p:cNvCxnSpPr>
            <p:nvPr/>
          </p:nvCxnSpPr>
          <p:spPr>
            <a:xfrm flipH="1">
              <a:off x="2760452" y="1498122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cxnSpLocks noChangeAspect="1"/>
            </p:cNvCxnSpPr>
            <p:nvPr/>
          </p:nvCxnSpPr>
          <p:spPr>
            <a:xfrm flipH="1">
              <a:off x="2793522" y="1499556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cxnSpLocks noChangeAspect="1"/>
            </p:cNvCxnSpPr>
            <p:nvPr/>
          </p:nvCxnSpPr>
          <p:spPr>
            <a:xfrm flipH="1">
              <a:off x="2818732" y="1516808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cxnSpLocks noChangeAspect="1"/>
            </p:cNvCxnSpPr>
            <p:nvPr/>
          </p:nvCxnSpPr>
          <p:spPr>
            <a:xfrm flipH="1">
              <a:off x="2861862" y="1473678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cxnSpLocks noChangeAspect="1"/>
            </p:cNvCxnSpPr>
            <p:nvPr/>
          </p:nvCxnSpPr>
          <p:spPr>
            <a:xfrm flipH="1">
              <a:off x="2887740" y="1499556"/>
              <a:ext cx="532634" cy="3759678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Connector 310"/>
          <p:cNvCxnSpPr>
            <a:cxnSpLocks noChangeAspect="1"/>
          </p:cNvCxnSpPr>
          <p:nvPr/>
        </p:nvCxnSpPr>
        <p:spPr>
          <a:xfrm flipH="1">
            <a:off x="5029966" y="2743200"/>
            <a:ext cx="227834" cy="1604772"/>
          </a:xfrm>
          <a:prstGeom prst="line">
            <a:avLst/>
          </a:prstGeom>
          <a:ln w="127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4540806" y="1371600"/>
            <a:ext cx="0" cy="39624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reeform 311"/>
          <p:cNvSpPr/>
          <p:nvPr/>
        </p:nvSpPr>
        <p:spPr>
          <a:xfrm>
            <a:off x="4185684" y="3450564"/>
            <a:ext cx="355122" cy="241540"/>
          </a:xfrm>
          <a:custGeom>
            <a:avLst/>
            <a:gdLst>
              <a:gd name="connsiteX0" fmla="*/ 0 w 353683"/>
              <a:gd name="connsiteY0" fmla="*/ 241540 h 241540"/>
              <a:gd name="connsiteX1" fmla="*/ 353683 w 353683"/>
              <a:gd name="connsiteY1" fmla="*/ 0 h 241540"/>
              <a:gd name="connsiteX2" fmla="*/ 353683 w 353683"/>
              <a:gd name="connsiteY2" fmla="*/ 241540 h 241540"/>
              <a:gd name="connsiteX3" fmla="*/ 0 w 353683"/>
              <a:gd name="connsiteY3" fmla="*/ 241540 h 24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83" h="241540">
                <a:moveTo>
                  <a:pt x="0" y="241540"/>
                </a:moveTo>
                <a:lnTo>
                  <a:pt x="353683" y="0"/>
                </a:lnTo>
                <a:lnTo>
                  <a:pt x="353683" y="241540"/>
                </a:lnTo>
                <a:lnTo>
                  <a:pt x="0" y="241540"/>
                </a:lnTo>
                <a:close/>
              </a:path>
            </a:pathLst>
          </a:cu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7"/>
          <p:cNvSpPr/>
          <p:nvPr/>
        </p:nvSpPr>
        <p:spPr>
          <a:xfrm>
            <a:off x="3514261" y="3683478"/>
            <a:ext cx="1026543" cy="457200"/>
          </a:xfrm>
          <a:custGeom>
            <a:avLst/>
            <a:gdLst>
              <a:gd name="connsiteX0" fmla="*/ 0 w 1026543"/>
              <a:gd name="connsiteY0" fmla="*/ 448574 h 457200"/>
              <a:gd name="connsiteX1" fmla="*/ 1026543 w 1026543"/>
              <a:gd name="connsiteY1" fmla="*/ 457200 h 457200"/>
              <a:gd name="connsiteX2" fmla="*/ 1026543 w 1026543"/>
              <a:gd name="connsiteY2" fmla="*/ 0 h 457200"/>
              <a:gd name="connsiteX3" fmla="*/ 690113 w 1026543"/>
              <a:gd name="connsiteY3" fmla="*/ 0 h 457200"/>
              <a:gd name="connsiteX4" fmla="*/ 0 w 1026543"/>
              <a:gd name="connsiteY4" fmla="*/ 44857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543" h="457200">
                <a:moveTo>
                  <a:pt x="0" y="448574"/>
                </a:moveTo>
                <a:lnTo>
                  <a:pt x="1026543" y="457200"/>
                </a:lnTo>
                <a:lnTo>
                  <a:pt x="1026543" y="0"/>
                </a:lnTo>
                <a:lnTo>
                  <a:pt x="690113" y="0"/>
                </a:lnTo>
                <a:lnTo>
                  <a:pt x="0" y="448574"/>
                </a:lnTo>
                <a:close/>
              </a:path>
            </a:pathLst>
          </a:cu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0"/>
          <p:cNvSpPr/>
          <p:nvPr/>
        </p:nvSpPr>
        <p:spPr>
          <a:xfrm>
            <a:off x="4538072" y="3227996"/>
            <a:ext cx="343417" cy="223428"/>
          </a:xfrm>
          <a:custGeom>
            <a:avLst/>
            <a:gdLst>
              <a:gd name="connsiteX0" fmla="*/ 0 w 343417"/>
              <a:gd name="connsiteY0" fmla="*/ 223428 h 223428"/>
              <a:gd name="connsiteX1" fmla="*/ 343417 w 343417"/>
              <a:gd name="connsiteY1" fmla="*/ 219291 h 223428"/>
              <a:gd name="connsiteX2" fmla="*/ 343417 w 343417"/>
              <a:gd name="connsiteY2" fmla="*/ 0 h 223428"/>
              <a:gd name="connsiteX3" fmla="*/ 0 w 343417"/>
              <a:gd name="connsiteY3" fmla="*/ 223428 h 2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17" h="223428">
                <a:moveTo>
                  <a:pt x="0" y="223428"/>
                </a:moveTo>
                <a:lnTo>
                  <a:pt x="343417" y="219291"/>
                </a:lnTo>
                <a:lnTo>
                  <a:pt x="343417" y="0"/>
                </a:lnTo>
                <a:lnTo>
                  <a:pt x="0" y="223428"/>
                </a:lnTo>
                <a:close/>
              </a:path>
            </a:pathLst>
          </a:cu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3"/>
          <p:cNvSpPr/>
          <p:nvPr/>
        </p:nvSpPr>
        <p:spPr>
          <a:xfrm>
            <a:off x="2824148" y="4140678"/>
            <a:ext cx="1716656" cy="457200"/>
          </a:xfrm>
          <a:custGeom>
            <a:avLst/>
            <a:gdLst>
              <a:gd name="connsiteX0" fmla="*/ 0 w 1716656"/>
              <a:gd name="connsiteY0" fmla="*/ 457200 h 457200"/>
              <a:gd name="connsiteX1" fmla="*/ 1716656 w 1716656"/>
              <a:gd name="connsiteY1" fmla="*/ 457200 h 457200"/>
              <a:gd name="connsiteX2" fmla="*/ 1716656 w 1716656"/>
              <a:gd name="connsiteY2" fmla="*/ 0 h 457200"/>
              <a:gd name="connsiteX3" fmla="*/ 690113 w 1716656"/>
              <a:gd name="connsiteY3" fmla="*/ 0 h 457200"/>
              <a:gd name="connsiteX4" fmla="*/ 0 w 1716656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656" h="457200">
                <a:moveTo>
                  <a:pt x="0" y="457200"/>
                </a:moveTo>
                <a:lnTo>
                  <a:pt x="1716656" y="457200"/>
                </a:lnTo>
                <a:lnTo>
                  <a:pt x="1716656" y="0"/>
                </a:lnTo>
                <a:lnTo>
                  <a:pt x="690113" y="0"/>
                </a:lnTo>
                <a:lnTo>
                  <a:pt x="0" y="457200"/>
                </a:lnTo>
                <a:close/>
              </a:path>
            </a:pathLst>
          </a:cu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>
            <a:off x="5563210" y="2303602"/>
            <a:ext cx="690113" cy="1147314"/>
          </a:xfrm>
          <a:custGeom>
            <a:avLst/>
            <a:gdLst>
              <a:gd name="connsiteX0" fmla="*/ 0 w 690113"/>
              <a:gd name="connsiteY0" fmla="*/ 1147314 h 1147314"/>
              <a:gd name="connsiteX1" fmla="*/ 690113 w 690113"/>
              <a:gd name="connsiteY1" fmla="*/ 1147314 h 1147314"/>
              <a:gd name="connsiteX2" fmla="*/ 690113 w 690113"/>
              <a:gd name="connsiteY2" fmla="*/ 0 h 1147314"/>
              <a:gd name="connsiteX3" fmla="*/ 8626 w 690113"/>
              <a:gd name="connsiteY3" fmla="*/ 457200 h 1147314"/>
              <a:gd name="connsiteX4" fmla="*/ 0 w 690113"/>
              <a:gd name="connsiteY4" fmla="*/ 1147314 h 114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13" h="1147314">
                <a:moveTo>
                  <a:pt x="0" y="1147314"/>
                </a:moveTo>
                <a:lnTo>
                  <a:pt x="690113" y="1147314"/>
                </a:lnTo>
                <a:lnTo>
                  <a:pt x="690113" y="0"/>
                </a:lnTo>
                <a:lnTo>
                  <a:pt x="8626" y="457200"/>
                </a:lnTo>
                <a:lnTo>
                  <a:pt x="0" y="1147314"/>
                </a:lnTo>
                <a:close/>
              </a:path>
            </a:pathLst>
          </a:cu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4881723" y="2760802"/>
            <a:ext cx="690113" cy="690114"/>
          </a:xfrm>
          <a:custGeom>
            <a:avLst/>
            <a:gdLst>
              <a:gd name="connsiteX0" fmla="*/ 0 w 690113"/>
              <a:gd name="connsiteY0" fmla="*/ 457200 h 690114"/>
              <a:gd name="connsiteX1" fmla="*/ 690113 w 690113"/>
              <a:gd name="connsiteY1" fmla="*/ 0 h 690114"/>
              <a:gd name="connsiteX2" fmla="*/ 690113 w 690113"/>
              <a:gd name="connsiteY2" fmla="*/ 690114 h 690114"/>
              <a:gd name="connsiteX3" fmla="*/ 0 w 690113"/>
              <a:gd name="connsiteY3" fmla="*/ 690114 h 690114"/>
              <a:gd name="connsiteX4" fmla="*/ 0 w 690113"/>
              <a:gd name="connsiteY4" fmla="*/ 457200 h 69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13" h="690114">
                <a:moveTo>
                  <a:pt x="0" y="457200"/>
                </a:moveTo>
                <a:lnTo>
                  <a:pt x="690113" y="0"/>
                </a:lnTo>
                <a:lnTo>
                  <a:pt x="690113" y="690114"/>
                </a:lnTo>
                <a:lnTo>
                  <a:pt x="0" y="690114"/>
                </a:lnTo>
                <a:lnTo>
                  <a:pt x="0" y="457200"/>
                </a:lnTo>
                <a:close/>
              </a:path>
            </a:pathLst>
          </a:cu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2822710" y="1617452"/>
            <a:ext cx="3438144" cy="3438144"/>
            <a:chOff x="990600" y="1600200"/>
            <a:chExt cx="3438144" cy="3438144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3622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5908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3622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5908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28194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480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8194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0480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3622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25908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3622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5908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8194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0480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28194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0480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2766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5052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2766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35052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7338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39624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7338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39624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32766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5052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32766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35052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37338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39624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37338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39624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23622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25908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23622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5908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8194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0480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28194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30480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3622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25908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23622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25908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30480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28194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30480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32766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5052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32766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35052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37338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39624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37338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39624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32766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35052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32766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35052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37338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39624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7338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39624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41910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44196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41910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 noChangeAspect="1"/>
            </p:cNvSpPr>
            <p:nvPr/>
          </p:nvSpPr>
          <p:spPr>
            <a:xfrm>
              <a:off x="44196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>
              <a:off x="9906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12192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>
            <a:xfrm>
              <a:off x="9906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12192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41910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44196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>
              <a:off x="41910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44196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9906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12192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>
              <a:spLocks noChangeAspect="1"/>
            </p:cNvSpPr>
            <p:nvPr/>
          </p:nvSpPr>
          <p:spPr>
            <a:xfrm>
              <a:off x="9906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12192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14478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16764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14478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>
              <a:spLocks noChangeAspect="1"/>
            </p:cNvSpPr>
            <p:nvPr/>
          </p:nvSpPr>
          <p:spPr>
            <a:xfrm>
              <a:off x="16764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19050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2133600" y="1600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19050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133600" y="1828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14478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16764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14478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16764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19050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2133600" y="2057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19050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2133600" y="2286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>
              <a:spLocks noChangeAspect="1"/>
            </p:cNvSpPr>
            <p:nvPr/>
          </p:nvSpPr>
          <p:spPr>
            <a:xfrm>
              <a:off x="41910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>
              <a:spLocks noChangeAspect="1"/>
            </p:cNvSpPr>
            <p:nvPr/>
          </p:nvSpPr>
          <p:spPr>
            <a:xfrm>
              <a:off x="44196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>
              <a:spLocks noChangeAspect="1"/>
            </p:cNvSpPr>
            <p:nvPr/>
          </p:nvSpPr>
          <p:spPr>
            <a:xfrm>
              <a:off x="41910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>
              <a:spLocks noChangeAspect="1"/>
            </p:cNvSpPr>
            <p:nvPr/>
          </p:nvSpPr>
          <p:spPr>
            <a:xfrm>
              <a:off x="44196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>
              <a:spLocks noChangeAspect="1"/>
            </p:cNvSpPr>
            <p:nvPr/>
          </p:nvSpPr>
          <p:spPr>
            <a:xfrm>
              <a:off x="9906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>
              <a:spLocks noChangeAspect="1"/>
            </p:cNvSpPr>
            <p:nvPr/>
          </p:nvSpPr>
          <p:spPr>
            <a:xfrm>
              <a:off x="12192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>
              <a:off x="9906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12192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>
              <a:spLocks noChangeAspect="1"/>
            </p:cNvSpPr>
            <p:nvPr/>
          </p:nvSpPr>
          <p:spPr>
            <a:xfrm>
              <a:off x="41910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>
              <a:spLocks noChangeAspect="1"/>
            </p:cNvSpPr>
            <p:nvPr/>
          </p:nvSpPr>
          <p:spPr>
            <a:xfrm>
              <a:off x="44196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41910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44196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9906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12192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9906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12192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14478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16764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>
              <a:off x="14478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16764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>
              <a:spLocks noChangeAspect="1"/>
            </p:cNvSpPr>
            <p:nvPr/>
          </p:nvSpPr>
          <p:spPr>
            <a:xfrm>
              <a:off x="19050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>
              <a:spLocks noChangeAspect="1"/>
            </p:cNvSpPr>
            <p:nvPr/>
          </p:nvSpPr>
          <p:spPr>
            <a:xfrm>
              <a:off x="2133600" y="2514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19050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2133600" y="2743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>
              <a:off x="14478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16764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>
              <a:spLocks noChangeAspect="1"/>
            </p:cNvSpPr>
            <p:nvPr/>
          </p:nvSpPr>
          <p:spPr>
            <a:xfrm>
              <a:off x="14478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16764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19050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2133600" y="2971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9050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2133600" y="3200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23622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25908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23622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25908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>
              <a:spLocks noChangeAspect="1"/>
            </p:cNvSpPr>
            <p:nvPr/>
          </p:nvSpPr>
          <p:spPr>
            <a:xfrm>
              <a:off x="28194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>
              <a:spLocks noChangeAspect="1"/>
            </p:cNvSpPr>
            <p:nvPr/>
          </p:nvSpPr>
          <p:spPr>
            <a:xfrm>
              <a:off x="30480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>
              <a:spLocks noChangeAspect="1"/>
            </p:cNvSpPr>
            <p:nvPr/>
          </p:nvSpPr>
          <p:spPr>
            <a:xfrm>
              <a:off x="28194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30480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>
              <a:spLocks noChangeAspect="1"/>
            </p:cNvSpPr>
            <p:nvPr/>
          </p:nvSpPr>
          <p:spPr>
            <a:xfrm>
              <a:off x="23622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>
              <a:spLocks noChangeAspect="1"/>
            </p:cNvSpPr>
            <p:nvPr/>
          </p:nvSpPr>
          <p:spPr>
            <a:xfrm>
              <a:off x="25908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>
              <a:spLocks noChangeAspect="1"/>
            </p:cNvSpPr>
            <p:nvPr/>
          </p:nvSpPr>
          <p:spPr>
            <a:xfrm>
              <a:off x="23622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>
              <a:spLocks noChangeAspect="1"/>
            </p:cNvSpPr>
            <p:nvPr/>
          </p:nvSpPr>
          <p:spPr>
            <a:xfrm>
              <a:off x="25908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28194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>
            <a:xfrm>
              <a:off x="30480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>
              <a:spLocks noChangeAspect="1"/>
            </p:cNvSpPr>
            <p:nvPr/>
          </p:nvSpPr>
          <p:spPr>
            <a:xfrm>
              <a:off x="28194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30480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32766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>
              <a:spLocks noChangeAspect="1"/>
            </p:cNvSpPr>
            <p:nvPr/>
          </p:nvSpPr>
          <p:spPr>
            <a:xfrm>
              <a:off x="35052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>
              <a:spLocks noChangeAspect="1"/>
            </p:cNvSpPr>
            <p:nvPr/>
          </p:nvSpPr>
          <p:spPr>
            <a:xfrm>
              <a:off x="32766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>
              <a:spLocks noChangeAspect="1"/>
            </p:cNvSpPr>
            <p:nvPr/>
          </p:nvSpPr>
          <p:spPr>
            <a:xfrm>
              <a:off x="35052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>
              <a:spLocks noChangeAspect="1"/>
            </p:cNvSpPr>
            <p:nvPr/>
          </p:nvSpPr>
          <p:spPr>
            <a:xfrm>
              <a:off x="37338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>
              <a:spLocks noChangeAspect="1"/>
            </p:cNvSpPr>
            <p:nvPr/>
          </p:nvSpPr>
          <p:spPr>
            <a:xfrm>
              <a:off x="39624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>
              <a:spLocks noChangeAspect="1"/>
            </p:cNvSpPr>
            <p:nvPr/>
          </p:nvSpPr>
          <p:spPr>
            <a:xfrm>
              <a:off x="37338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>
              <a:spLocks noChangeAspect="1"/>
            </p:cNvSpPr>
            <p:nvPr/>
          </p:nvSpPr>
          <p:spPr>
            <a:xfrm>
              <a:off x="39624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>
              <a:spLocks noChangeAspect="1"/>
            </p:cNvSpPr>
            <p:nvPr/>
          </p:nvSpPr>
          <p:spPr>
            <a:xfrm>
              <a:off x="32766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35052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32766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5052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7338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9624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7338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9624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23622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25908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23622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>
              <a:spLocks noChangeAspect="1"/>
            </p:cNvSpPr>
            <p:nvPr/>
          </p:nvSpPr>
          <p:spPr>
            <a:xfrm>
              <a:off x="25908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>
              <a:spLocks noChangeAspect="1"/>
            </p:cNvSpPr>
            <p:nvPr/>
          </p:nvSpPr>
          <p:spPr>
            <a:xfrm>
              <a:off x="28194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>
              <a:spLocks noChangeAspect="1"/>
            </p:cNvSpPr>
            <p:nvPr/>
          </p:nvSpPr>
          <p:spPr>
            <a:xfrm>
              <a:off x="30480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>
              <a:spLocks noChangeAspect="1"/>
            </p:cNvSpPr>
            <p:nvPr/>
          </p:nvSpPr>
          <p:spPr>
            <a:xfrm>
              <a:off x="28194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>
              <a:spLocks noChangeAspect="1"/>
            </p:cNvSpPr>
            <p:nvPr/>
          </p:nvSpPr>
          <p:spPr>
            <a:xfrm>
              <a:off x="30480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3622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25908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23622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5908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28194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30480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8194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30480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32766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35052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>
              <a:spLocks noChangeAspect="1"/>
            </p:cNvSpPr>
            <p:nvPr/>
          </p:nvSpPr>
          <p:spPr>
            <a:xfrm>
              <a:off x="32766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35052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37338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39624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37338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39624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>
              <a:spLocks noChangeAspect="1"/>
            </p:cNvSpPr>
            <p:nvPr/>
          </p:nvSpPr>
          <p:spPr>
            <a:xfrm>
              <a:off x="32766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>
              <a:spLocks noChangeAspect="1"/>
            </p:cNvSpPr>
            <p:nvPr/>
          </p:nvSpPr>
          <p:spPr>
            <a:xfrm>
              <a:off x="35052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32766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35052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>
              <a:spLocks noChangeAspect="1"/>
            </p:cNvSpPr>
            <p:nvPr/>
          </p:nvSpPr>
          <p:spPr>
            <a:xfrm>
              <a:off x="37338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39624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>
              <a:spLocks noChangeAspect="1"/>
            </p:cNvSpPr>
            <p:nvPr/>
          </p:nvSpPr>
          <p:spPr>
            <a:xfrm>
              <a:off x="37338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>
              <a:spLocks noChangeAspect="1"/>
            </p:cNvSpPr>
            <p:nvPr/>
          </p:nvSpPr>
          <p:spPr>
            <a:xfrm>
              <a:off x="39624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41910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>
              <a:spLocks noChangeAspect="1"/>
            </p:cNvSpPr>
            <p:nvPr/>
          </p:nvSpPr>
          <p:spPr>
            <a:xfrm>
              <a:off x="44196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>
              <a:spLocks noChangeAspect="1"/>
            </p:cNvSpPr>
            <p:nvPr/>
          </p:nvSpPr>
          <p:spPr>
            <a:xfrm>
              <a:off x="41910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>
              <a:spLocks noChangeAspect="1"/>
            </p:cNvSpPr>
            <p:nvPr/>
          </p:nvSpPr>
          <p:spPr>
            <a:xfrm>
              <a:off x="44196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>
              <a:spLocks noChangeAspect="1"/>
            </p:cNvSpPr>
            <p:nvPr/>
          </p:nvSpPr>
          <p:spPr>
            <a:xfrm>
              <a:off x="9906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>
              <a:spLocks noChangeAspect="1"/>
            </p:cNvSpPr>
            <p:nvPr/>
          </p:nvSpPr>
          <p:spPr>
            <a:xfrm>
              <a:off x="12192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>
              <a:spLocks noChangeAspect="1"/>
            </p:cNvSpPr>
            <p:nvPr/>
          </p:nvSpPr>
          <p:spPr>
            <a:xfrm>
              <a:off x="9906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12192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>
              <a:spLocks noChangeAspect="1"/>
            </p:cNvSpPr>
            <p:nvPr/>
          </p:nvSpPr>
          <p:spPr>
            <a:xfrm>
              <a:off x="41910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44196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41910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44196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>
              <a:spLocks noChangeAspect="1"/>
            </p:cNvSpPr>
            <p:nvPr/>
          </p:nvSpPr>
          <p:spPr>
            <a:xfrm>
              <a:off x="9906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12192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9906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>
              <a:spLocks noChangeAspect="1"/>
            </p:cNvSpPr>
            <p:nvPr/>
          </p:nvSpPr>
          <p:spPr>
            <a:xfrm>
              <a:off x="12192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>
              <a:spLocks noChangeAspect="1"/>
            </p:cNvSpPr>
            <p:nvPr/>
          </p:nvSpPr>
          <p:spPr>
            <a:xfrm>
              <a:off x="14478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16764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>
              <a:spLocks noChangeAspect="1"/>
            </p:cNvSpPr>
            <p:nvPr/>
          </p:nvSpPr>
          <p:spPr>
            <a:xfrm>
              <a:off x="14478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16764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>
              <a:spLocks noChangeAspect="1"/>
            </p:cNvSpPr>
            <p:nvPr/>
          </p:nvSpPr>
          <p:spPr>
            <a:xfrm>
              <a:off x="19050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>
              <a:spLocks noChangeAspect="1"/>
            </p:cNvSpPr>
            <p:nvPr/>
          </p:nvSpPr>
          <p:spPr>
            <a:xfrm>
              <a:off x="2133600" y="3429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>
              <a:spLocks noChangeAspect="1"/>
            </p:cNvSpPr>
            <p:nvPr/>
          </p:nvSpPr>
          <p:spPr>
            <a:xfrm>
              <a:off x="19050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>
              <a:spLocks noChangeAspect="1"/>
            </p:cNvSpPr>
            <p:nvPr/>
          </p:nvSpPr>
          <p:spPr>
            <a:xfrm>
              <a:off x="2133600" y="3657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14478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16764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>
              <a:spLocks noChangeAspect="1"/>
            </p:cNvSpPr>
            <p:nvPr/>
          </p:nvSpPr>
          <p:spPr>
            <a:xfrm>
              <a:off x="14478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>
              <a:spLocks noChangeAspect="1"/>
            </p:cNvSpPr>
            <p:nvPr/>
          </p:nvSpPr>
          <p:spPr>
            <a:xfrm>
              <a:off x="16764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>
              <a:spLocks noChangeAspect="1"/>
            </p:cNvSpPr>
            <p:nvPr/>
          </p:nvSpPr>
          <p:spPr>
            <a:xfrm>
              <a:off x="19050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2133600" y="3886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>
              <a:spLocks noChangeAspect="1"/>
            </p:cNvSpPr>
            <p:nvPr/>
          </p:nvSpPr>
          <p:spPr>
            <a:xfrm>
              <a:off x="19050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>
              <a:spLocks noChangeAspect="1"/>
            </p:cNvSpPr>
            <p:nvPr/>
          </p:nvSpPr>
          <p:spPr>
            <a:xfrm>
              <a:off x="2133600" y="41148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41910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>
              <a:spLocks noChangeAspect="1"/>
            </p:cNvSpPr>
            <p:nvPr/>
          </p:nvSpPr>
          <p:spPr>
            <a:xfrm>
              <a:off x="44196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>
              <a:spLocks noChangeAspect="1"/>
            </p:cNvSpPr>
            <p:nvPr/>
          </p:nvSpPr>
          <p:spPr>
            <a:xfrm>
              <a:off x="41910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44196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>
              <a:spLocks noChangeAspect="1"/>
            </p:cNvSpPr>
            <p:nvPr/>
          </p:nvSpPr>
          <p:spPr>
            <a:xfrm>
              <a:off x="9906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>
              <a:spLocks noChangeAspect="1"/>
            </p:cNvSpPr>
            <p:nvPr/>
          </p:nvSpPr>
          <p:spPr>
            <a:xfrm>
              <a:off x="12192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>
              <a:spLocks noChangeAspect="1"/>
            </p:cNvSpPr>
            <p:nvPr/>
          </p:nvSpPr>
          <p:spPr>
            <a:xfrm>
              <a:off x="9906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>
              <a:spLocks noChangeAspect="1"/>
            </p:cNvSpPr>
            <p:nvPr/>
          </p:nvSpPr>
          <p:spPr>
            <a:xfrm>
              <a:off x="12192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>
              <a:spLocks noChangeAspect="1"/>
            </p:cNvSpPr>
            <p:nvPr/>
          </p:nvSpPr>
          <p:spPr>
            <a:xfrm>
              <a:off x="41910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44196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>
              <a:spLocks noChangeAspect="1"/>
            </p:cNvSpPr>
            <p:nvPr/>
          </p:nvSpPr>
          <p:spPr>
            <a:xfrm>
              <a:off x="41910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>
              <a:spLocks noChangeAspect="1"/>
            </p:cNvSpPr>
            <p:nvPr/>
          </p:nvSpPr>
          <p:spPr>
            <a:xfrm>
              <a:off x="44196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9906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>
              <a:spLocks noChangeAspect="1"/>
            </p:cNvSpPr>
            <p:nvPr/>
          </p:nvSpPr>
          <p:spPr>
            <a:xfrm>
              <a:off x="12192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>
              <a:spLocks noChangeAspect="1"/>
            </p:cNvSpPr>
            <p:nvPr/>
          </p:nvSpPr>
          <p:spPr>
            <a:xfrm>
              <a:off x="9906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12192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>
              <a:spLocks noChangeAspect="1"/>
            </p:cNvSpPr>
            <p:nvPr/>
          </p:nvSpPr>
          <p:spPr>
            <a:xfrm>
              <a:off x="14478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>
              <a:spLocks noChangeAspect="1"/>
            </p:cNvSpPr>
            <p:nvPr/>
          </p:nvSpPr>
          <p:spPr>
            <a:xfrm>
              <a:off x="16764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>
              <a:spLocks noChangeAspect="1"/>
            </p:cNvSpPr>
            <p:nvPr/>
          </p:nvSpPr>
          <p:spPr>
            <a:xfrm>
              <a:off x="14478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>
              <a:spLocks noChangeAspect="1"/>
            </p:cNvSpPr>
            <p:nvPr/>
          </p:nvSpPr>
          <p:spPr>
            <a:xfrm>
              <a:off x="16764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>
              <a:spLocks noChangeAspect="1"/>
            </p:cNvSpPr>
            <p:nvPr/>
          </p:nvSpPr>
          <p:spPr>
            <a:xfrm>
              <a:off x="19050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>
              <a:spLocks noChangeAspect="1"/>
            </p:cNvSpPr>
            <p:nvPr/>
          </p:nvSpPr>
          <p:spPr>
            <a:xfrm>
              <a:off x="2133600" y="43434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19050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>
              <a:spLocks noChangeAspect="1"/>
            </p:cNvSpPr>
            <p:nvPr/>
          </p:nvSpPr>
          <p:spPr>
            <a:xfrm>
              <a:off x="2133600" y="45720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>
              <a:spLocks noChangeAspect="1"/>
            </p:cNvSpPr>
            <p:nvPr/>
          </p:nvSpPr>
          <p:spPr>
            <a:xfrm>
              <a:off x="14478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>
              <a:spLocks noChangeAspect="1"/>
            </p:cNvSpPr>
            <p:nvPr/>
          </p:nvSpPr>
          <p:spPr>
            <a:xfrm>
              <a:off x="16764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>
              <a:spLocks noChangeAspect="1"/>
            </p:cNvSpPr>
            <p:nvPr/>
          </p:nvSpPr>
          <p:spPr>
            <a:xfrm>
              <a:off x="14478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>
              <a:spLocks noChangeAspect="1"/>
            </p:cNvSpPr>
            <p:nvPr/>
          </p:nvSpPr>
          <p:spPr>
            <a:xfrm>
              <a:off x="16764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>
              <a:spLocks noChangeAspect="1"/>
            </p:cNvSpPr>
            <p:nvPr/>
          </p:nvSpPr>
          <p:spPr>
            <a:xfrm>
              <a:off x="19050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>
              <a:spLocks noChangeAspect="1"/>
            </p:cNvSpPr>
            <p:nvPr/>
          </p:nvSpPr>
          <p:spPr>
            <a:xfrm>
              <a:off x="2133600" y="48006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>
              <a:spLocks noChangeAspect="1"/>
            </p:cNvSpPr>
            <p:nvPr/>
          </p:nvSpPr>
          <p:spPr>
            <a:xfrm>
              <a:off x="19050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2133600" y="5029200"/>
              <a:ext cx="9144" cy="9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9" name="Straight Connector 298"/>
          <p:cNvCxnSpPr>
            <a:cxnSpLocks/>
          </p:cNvCxnSpPr>
          <p:nvPr/>
        </p:nvCxnSpPr>
        <p:spPr>
          <a:xfrm flipH="1">
            <a:off x="2357628" y="1962007"/>
            <a:ext cx="4424172" cy="296265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Left Brace 268"/>
          <p:cNvSpPr/>
          <p:nvPr/>
        </p:nvSpPr>
        <p:spPr>
          <a:xfrm rot="3430242">
            <a:off x="5710203" y="2022620"/>
            <a:ext cx="255563" cy="796175"/>
          </a:xfrm>
          <a:prstGeom prst="leftBrac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Left Brace 312"/>
          <p:cNvSpPr/>
          <p:nvPr/>
        </p:nvSpPr>
        <p:spPr>
          <a:xfrm rot="3430242">
            <a:off x="5024403" y="2469371"/>
            <a:ext cx="255563" cy="796175"/>
          </a:xfrm>
          <a:prstGeom prst="leftBrac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Left Brace 313"/>
          <p:cNvSpPr/>
          <p:nvPr/>
        </p:nvSpPr>
        <p:spPr>
          <a:xfrm rot="3430242">
            <a:off x="4514132" y="3013568"/>
            <a:ext cx="255563" cy="398088"/>
          </a:xfrm>
          <a:prstGeom prst="leftBrac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Left Brace 314"/>
          <p:cNvSpPr/>
          <p:nvPr/>
        </p:nvSpPr>
        <p:spPr>
          <a:xfrm rot="3430242">
            <a:off x="4167489" y="3243695"/>
            <a:ext cx="255563" cy="398088"/>
          </a:xfrm>
          <a:prstGeom prst="leftBrac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Left Brace 315"/>
          <p:cNvSpPr/>
          <p:nvPr/>
        </p:nvSpPr>
        <p:spPr>
          <a:xfrm rot="3430242">
            <a:off x="3651524" y="3382577"/>
            <a:ext cx="255563" cy="796175"/>
          </a:xfrm>
          <a:prstGeom prst="leftBrac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Left Brace 316"/>
          <p:cNvSpPr/>
          <p:nvPr/>
        </p:nvSpPr>
        <p:spPr>
          <a:xfrm rot="3430242">
            <a:off x="2954504" y="3839777"/>
            <a:ext cx="255563" cy="796175"/>
          </a:xfrm>
          <a:prstGeom prst="leftBrac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6200025" y="2271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5521514" y="27213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4843665" y="31785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4149914" y="36470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3469417" y="40922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2791568" y="45501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57628" y="1030355"/>
            <a:ext cx="4708417" cy="4303645"/>
            <a:chOff x="2357628" y="1030355"/>
            <a:chExt cx="4708417" cy="4303645"/>
          </a:xfrm>
        </p:grpSpPr>
        <p:cxnSp>
          <p:nvCxnSpPr>
            <p:cNvPr id="281" name="Straight Connector 280"/>
            <p:cNvCxnSpPr/>
            <p:nvPr/>
          </p:nvCxnSpPr>
          <p:spPr>
            <a:xfrm rot="5400000">
              <a:off x="4551457" y="1474963"/>
              <a:ext cx="0" cy="3962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540806" y="1371600"/>
              <a:ext cx="0" cy="396240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Freeform 311"/>
            <p:cNvSpPr/>
            <p:nvPr/>
          </p:nvSpPr>
          <p:spPr>
            <a:xfrm>
              <a:off x="4185684" y="3450564"/>
              <a:ext cx="355122" cy="241540"/>
            </a:xfrm>
            <a:custGeom>
              <a:avLst/>
              <a:gdLst>
                <a:gd name="connsiteX0" fmla="*/ 0 w 353683"/>
                <a:gd name="connsiteY0" fmla="*/ 241540 h 241540"/>
                <a:gd name="connsiteX1" fmla="*/ 353683 w 353683"/>
                <a:gd name="connsiteY1" fmla="*/ 0 h 241540"/>
                <a:gd name="connsiteX2" fmla="*/ 353683 w 353683"/>
                <a:gd name="connsiteY2" fmla="*/ 241540 h 241540"/>
                <a:gd name="connsiteX3" fmla="*/ 0 w 353683"/>
                <a:gd name="connsiteY3" fmla="*/ 241540 h 24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83" h="241540">
                  <a:moveTo>
                    <a:pt x="0" y="241540"/>
                  </a:moveTo>
                  <a:lnTo>
                    <a:pt x="353683" y="0"/>
                  </a:lnTo>
                  <a:lnTo>
                    <a:pt x="353683" y="241540"/>
                  </a:lnTo>
                  <a:lnTo>
                    <a:pt x="0" y="241540"/>
                  </a:lnTo>
                  <a:close/>
                </a:path>
              </a:pathLst>
            </a:custGeom>
            <a:pattFill prst="ltHorz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reeform 267"/>
            <p:cNvSpPr/>
            <p:nvPr/>
          </p:nvSpPr>
          <p:spPr>
            <a:xfrm>
              <a:off x="3514261" y="3683478"/>
              <a:ext cx="1026543" cy="457200"/>
            </a:xfrm>
            <a:custGeom>
              <a:avLst/>
              <a:gdLst>
                <a:gd name="connsiteX0" fmla="*/ 0 w 1026543"/>
                <a:gd name="connsiteY0" fmla="*/ 448574 h 457200"/>
                <a:gd name="connsiteX1" fmla="*/ 1026543 w 1026543"/>
                <a:gd name="connsiteY1" fmla="*/ 457200 h 457200"/>
                <a:gd name="connsiteX2" fmla="*/ 1026543 w 1026543"/>
                <a:gd name="connsiteY2" fmla="*/ 0 h 457200"/>
                <a:gd name="connsiteX3" fmla="*/ 690113 w 1026543"/>
                <a:gd name="connsiteY3" fmla="*/ 0 h 457200"/>
                <a:gd name="connsiteX4" fmla="*/ 0 w 1026543"/>
                <a:gd name="connsiteY4" fmla="*/ 44857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43" h="457200">
                  <a:moveTo>
                    <a:pt x="0" y="448574"/>
                  </a:moveTo>
                  <a:lnTo>
                    <a:pt x="1026543" y="457200"/>
                  </a:lnTo>
                  <a:lnTo>
                    <a:pt x="1026543" y="0"/>
                  </a:lnTo>
                  <a:lnTo>
                    <a:pt x="690113" y="0"/>
                  </a:lnTo>
                  <a:lnTo>
                    <a:pt x="0" y="448574"/>
                  </a:lnTo>
                  <a:close/>
                </a:path>
              </a:pathLst>
            </a:custGeom>
            <a:pattFill prst="ltHorz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4538072" y="3227996"/>
              <a:ext cx="343417" cy="223428"/>
            </a:xfrm>
            <a:custGeom>
              <a:avLst/>
              <a:gdLst>
                <a:gd name="connsiteX0" fmla="*/ 0 w 343417"/>
                <a:gd name="connsiteY0" fmla="*/ 223428 h 223428"/>
                <a:gd name="connsiteX1" fmla="*/ 343417 w 343417"/>
                <a:gd name="connsiteY1" fmla="*/ 219291 h 223428"/>
                <a:gd name="connsiteX2" fmla="*/ 343417 w 343417"/>
                <a:gd name="connsiteY2" fmla="*/ 0 h 223428"/>
                <a:gd name="connsiteX3" fmla="*/ 0 w 343417"/>
                <a:gd name="connsiteY3" fmla="*/ 223428 h 2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417" h="223428">
                  <a:moveTo>
                    <a:pt x="0" y="223428"/>
                  </a:moveTo>
                  <a:lnTo>
                    <a:pt x="343417" y="219291"/>
                  </a:lnTo>
                  <a:lnTo>
                    <a:pt x="343417" y="0"/>
                  </a:lnTo>
                  <a:lnTo>
                    <a:pt x="0" y="223428"/>
                  </a:lnTo>
                  <a:close/>
                </a:path>
              </a:pathLst>
            </a:custGeom>
            <a:pattFill prst="ltVert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 263"/>
            <p:cNvSpPr/>
            <p:nvPr/>
          </p:nvSpPr>
          <p:spPr>
            <a:xfrm>
              <a:off x="2824148" y="4140678"/>
              <a:ext cx="1716656" cy="457200"/>
            </a:xfrm>
            <a:custGeom>
              <a:avLst/>
              <a:gdLst>
                <a:gd name="connsiteX0" fmla="*/ 0 w 1716656"/>
                <a:gd name="connsiteY0" fmla="*/ 457200 h 457200"/>
                <a:gd name="connsiteX1" fmla="*/ 1716656 w 1716656"/>
                <a:gd name="connsiteY1" fmla="*/ 457200 h 457200"/>
                <a:gd name="connsiteX2" fmla="*/ 1716656 w 1716656"/>
                <a:gd name="connsiteY2" fmla="*/ 0 h 457200"/>
                <a:gd name="connsiteX3" fmla="*/ 690113 w 1716656"/>
                <a:gd name="connsiteY3" fmla="*/ 0 h 457200"/>
                <a:gd name="connsiteX4" fmla="*/ 0 w 1716656"/>
                <a:gd name="connsiteY4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56" h="457200">
                  <a:moveTo>
                    <a:pt x="0" y="457200"/>
                  </a:moveTo>
                  <a:lnTo>
                    <a:pt x="1716656" y="457200"/>
                  </a:lnTo>
                  <a:lnTo>
                    <a:pt x="1716656" y="0"/>
                  </a:lnTo>
                  <a:lnTo>
                    <a:pt x="690113" y="0"/>
                  </a:lnTo>
                  <a:lnTo>
                    <a:pt x="0" y="457200"/>
                  </a:lnTo>
                  <a:close/>
                </a:path>
              </a:pathLst>
            </a:custGeom>
            <a:pattFill prst="ltHorz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5563210" y="2303602"/>
              <a:ext cx="690113" cy="1147314"/>
            </a:xfrm>
            <a:custGeom>
              <a:avLst/>
              <a:gdLst>
                <a:gd name="connsiteX0" fmla="*/ 0 w 690113"/>
                <a:gd name="connsiteY0" fmla="*/ 1147314 h 1147314"/>
                <a:gd name="connsiteX1" fmla="*/ 690113 w 690113"/>
                <a:gd name="connsiteY1" fmla="*/ 1147314 h 1147314"/>
                <a:gd name="connsiteX2" fmla="*/ 690113 w 690113"/>
                <a:gd name="connsiteY2" fmla="*/ 0 h 1147314"/>
                <a:gd name="connsiteX3" fmla="*/ 8626 w 690113"/>
                <a:gd name="connsiteY3" fmla="*/ 457200 h 1147314"/>
                <a:gd name="connsiteX4" fmla="*/ 0 w 690113"/>
                <a:gd name="connsiteY4" fmla="*/ 1147314 h 114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113" h="1147314">
                  <a:moveTo>
                    <a:pt x="0" y="1147314"/>
                  </a:moveTo>
                  <a:lnTo>
                    <a:pt x="690113" y="1147314"/>
                  </a:lnTo>
                  <a:lnTo>
                    <a:pt x="690113" y="0"/>
                  </a:lnTo>
                  <a:lnTo>
                    <a:pt x="8626" y="457200"/>
                  </a:lnTo>
                  <a:lnTo>
                    <a:pt x="0" y="1147314"/>
                  </a:lnTo>
                  <a:close/>
                </a:path>
              </a:pathLst>
            </a:custGeom>
            <a:pattFill prst="ltVert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4881723" y="2760802"/>
              <a:ext cx="690113" cy="690114"/>
            </a:xfrm>
            <a:custGeom>
              <a:avLst/>
              <a:gdLst>
                <a:gd name="connsiteX0" fmla="*/ 0 w 690113"/>
                <a:gd name="connsiteY0" fmla="*/ 457200 h 690114"/>
                <a:gd name="connsiteX1" fmla="*/ 690113 w 690113"/>
                <a:gd name="connsiteY1" fmla="*/ 0 h 690114"/>
                <a:gd name="connsiteX2" fmla="*/ 690113 w 690113"/>
                <a:gd name="connsiteY2" fmla="*/ 690114 h 690114"/>
                <a:gd name="connsiteX3" fmla="*/ 0 w 690113"/>
                <a:gd name="connsiteY3" fmla="*/ 690114 h 690114"/>
                <a:gd name="connsiteX4" fmla="*/ 0 w 690113"/>
                <a:gd name="connsiteY4" fmla="*/ 457200 h 6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113" h="690114">
                  <a:moveTo>
                    <a:pt x="0" y="457200"/>
                  </a:moveTo>
                  <a:lnTo>
                    <a:pt x="690113" y="0"/>
                  </a:lnTo>
                  <a:lnTo>
                    <a:pt x="690113" y="690114"/>
                  </a:lnTo>
                  <a:lnTo>
                    <a:pt x="0" y="690114"/>
                  </a:lnTo>
                  <a:lnTo>
                    <a:pt x="0" y="457200"/>
                  </a:lnTo>
                  <a:close/>
                </a:path>
              </a:pathLst>
            </a:custGeom>
            <a:pattFill prst="ltVert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822710" y="1617452"/>
              <a:ext cx="3438144" cy="3438144"/>
              <a:chOff x="990600" y="1600200"/>
              <a:chExt cx="3438144" cy="3438144"/>
            </a:xfrm>
          </p:grpSpPr>
          <p:sp>
            <p:nvSpPr>
              <p:cNvPr id="4" name="Rectangle 3"/>
              <p:cNvSpPr>
                <a:spLocks noChangeAspect="1"/>
              </p:cNvSpPr>
              <p:nvPr/>
            </p:nvSpPr>
            <p:spPr>
              <a:xfrm>
                <a:off x="23622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25908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/>
            </p:nvSpPr>
            <p:spPr>
              <a:xfrm>
                <a:off x="23622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>
                <a:off x="25908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28194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30480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28194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30480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23622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25908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23622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>
                <a:off x="25908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28194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30480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28194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30480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3276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35052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3276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35052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37338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39624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37338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39624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3276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>
                <a:off x="35052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>
                <a:off x="3276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>
                <a:off x="35052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>
                <a:off x="37338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>
                <a:off x="39624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37338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>
                <a:off x="39624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>
                <a:spLocks noChangeAspect="1"/>
              </p:cNvSpPr>
              <p:nvPr/>
            </p:nvSpPr>
            <p:spPr>
              <a:xfrm>
                <a:off x="23622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>
                <a:spLocks noChangeAspect="1"/>
              </p:cNvSpPr>
              <p:nvPr/>
            </p:nvSpPr>
            <p:spPr>
              <a:xfrm>
                <a:off x="25908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>
              <a:xfrm>
                <a:off x="23622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25908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28194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30480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28194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30480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23622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>
                <a:off x="25908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23622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5908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8194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0480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28194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30480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3276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35052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3276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35052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37338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39624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7338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9624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276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35052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3276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35052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37338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39624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37338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9624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41910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4419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41910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4419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990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12192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990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2192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41910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4419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910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19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990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12192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990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>
                <a:spLocks noChangeAspect="1"/>
              </p:cNvSpPr>
              <p:nvPr/>
            </p:nvSpPr>
            <p:spPr>
              <a:xfrm>
                <a:off x="12192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14478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16764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4478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6764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9050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133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19050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133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14478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16764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14478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16764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19050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2133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19050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2133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41910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4419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41910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4419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990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2192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990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12192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41910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4419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41910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4419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990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12192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990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12192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14478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16764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14478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16764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9050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2133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9050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133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4478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6764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4478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16764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19050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2133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19050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133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3622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5908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3622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5908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28194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30480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28194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30480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3622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5908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3622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5908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28194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0480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28194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0480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3276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5052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3276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35052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338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39624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37338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9624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3276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5052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3276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35052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7338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9624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338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39624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23622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25908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23622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908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28194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0480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28194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30480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23622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25908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3622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908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8194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0480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8194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0480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3276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35052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3276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35052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37338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>
                <a:spLocks noChangeAspect="1"/>
              </p:cNvSpPr>
              <p:nvPr/>
            </p:nvSpPr>
            <p:spPr>
              <a:xfrm>
                <a:off x="39624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338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39624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3276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35052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3276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35052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37338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39624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7338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9624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41910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419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1910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419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990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12192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>
              <a:xfrm>
                <a:off x="990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12192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41910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4419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41910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4419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990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12192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990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12192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14478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16764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14478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16764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19050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2133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19050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>
                <a:spLocks noChangeAspect="1"/>
              </p:cNvSpPr>
              <p:nvPr/>
            </p:nvSpPr>
            <p:spPr>
              <a:xfrm>
                <a:off x="2133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14478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16764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4478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6764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9050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133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19050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133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41910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4419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41910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419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990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12192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990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12192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>
                <a:spLocks noChangeAspect="1"/>
              </p:cNvSpPr>
              <p:nvPr/>
            </p:nvSpPr>
            <p:spPr>
              <a:xfrm>
                <a:off x="41910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4419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41910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4419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990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2192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990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12192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14478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16764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14478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16764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19050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2133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19050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2133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14478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>
                <a:spLocks noChangeAspect="1"/>
              </p:cNvSpPr>
              <p:nvPr/>
            </p:nvSpPr>
            <p:spPr>
              <a:xfrm>
                <a:off x="16764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14478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16764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9050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2133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9050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133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/>
            <p:cNvCxnSpPr>
              <a:cxnSpLocks/>
            </p:cNvCxnSpPr>
            <p:nvPr/>
          </p:nvCxnSpPr>
          <p:spPr>
            <a:xfrm flipH="1">
              <a:off x="2357628" y="1962007"/>
              <a:ext cx="4424172" cy="296265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Left Brace 268"/>
            <p:cNvSpPr/>
            <p:nvPr/>
          </p:nvSpPr>
          <p:spPr>
            <a:xfrm rot="3430242">
              <a:off x="5710203" y="2022620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Left Brace 312"/>
            <p:cNvSpPr/>
            <p:nvPr/>
          </p:nvSpPr>
          <p:spPr>
            <a:xfrm rot="3430242">
              <a:off x="5024403" y="2469371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Left Brace 315"/>
            <p:cNvSpPr/>
            <p:nvPr/>
          </p:nvSpPr>
          <p:spPr>
            <a:xfrm rot="3430242">
              <a:off x="3651524" y="3382577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Left Brace 316"/>
            <p:cNvSpPr/>
            <p:nvPr/>
          </p:nvSpPr>
          <p:spPr>
            <a:xfrm rot="3430242">
              <a:off x="2954504" y="3839777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200025" y="2271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5521514" y="27213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843665" y="31785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157865" y="36390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3469417" y="40922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2791568" y="45501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Left Brace 279"/>
            <p:cNvSpPr/>
            <p:nvPr/>
          </p:nvSpPr>
          <p:spPr>
            <a:xfrm rot="3430242">
              <a:off x="4338456" y="2925399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84042" y="4527604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0</a:t>
              </a:r>
              <a:endParaRPr lang="en-US" sz="1400" b="1" baseline="-250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461891" y="4062453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1</a:t>
              </a:r>
              <a:endParaRPr lang="en-US" sz="1400" b="1" baseline="-250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152332" y="3614868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2</a:t>
              </a:r>
              <a:endParaRPr lang="en-US" sz="1400" b="1" baseline="-25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60654" y="3138438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3</a:t>
              </a:r>
              <a:endParaRPr lang="en-US" sz="1400" b="1" baseline="-250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538503" y="2673287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4</a:t>
              </a:r>
              <a:endParaRPr lang="en-US" sz="1400" b="1" baseline="-25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228944" y="2217751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5</a:t>
              </a:r>
              <a:endParaRPr lang="en-US" sz="1400" b="1" baseline="-25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803498" y="3830876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0</a:t>
              </a:r>
              <a:endParaRPr lang="en-US" sz="1400" b="1" baseline="-250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481347" y="3397529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1</a:t>
              </a:r>
              <a:endParaRPr lang="en-US" sz="1400" b="1" baseline="-250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171788" y="2934042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2</a:t>
              </a:r>
              <a:endParaRPr lang="en-US" sz="1400" b="1" baseline="-250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880110" y="246556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3</a:t>
              </a:r>
              <a:endParaRPr lang="en-US" sz="1400" b="1" baseline="-250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5557959" y="2016314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4</a:t>
              </a:r>
              <a:endParaRPr lang="en-US" sz="1400" b="1" baseline="-250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757947" y="16843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 smtClean="0"/>
                <a:t>L</a:t>
              </a:r>
              <a:r>
                <a:rPr lang="en-US" sz="1400" b="1" i="1" baseline="-25000" dirty="0" err="1" smtClean="0"/>
                <a:t>s</a:t>
              </a:r>
              <a:endParaRPr lang="en-US" sz="1400" b="1" i="1" baseline="-250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492902" y="3284551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 smtClean="0"/>
                <a:t>L</a:t>
              </a:r>
              <a:r>
                <a:rPr lang="en-US" sz="1400" b="1" i="1" baseline="-25000" dirty="0" err="1" smtClean="0"/>
                <a:t>h</a:t>
              </a:r>
              <a:endParaRPr lang="en-US" sz="1400" b="1" i="1" baseline="-250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391106" y="103035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 smtClean="0"/>
                <a:t>L</a:t>
              </a:r>
              <a:r>
                <a:rPr lang="en-US" sz="1400" b="1" i="1" baseline="-25000" dirty="0" err="1" smtClean="0"/>
                <a:t>v</a:t>
              </a:r>
              <a:endParaRPr lang="en-US" sz="1400" b="1" i="1" baseline="-250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81601" y="336572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o</a:t>
              </a:r>
              <a:endParaRPr lang="en-US" sz="1400" b="1" baseline="-250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749956" y="337665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a</a:t>
              </a:r>
              <a:endParaRPr lang="en-US" sz="1400" b="1" baseline="-250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5435756" y="3368702"/>
              <a:ext cx="258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c</a:t>
              </a:r>
              <a:endParaRPr lang="en-US" sz="1400" b="1" baseline="-25000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479898" y="357047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</a:t>
              </a:r>
              <a:endParaRPr lang="en-US" sz="1400" b="1" baseline="-250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476960" y="4006796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d</a:t>
              </a:r>
              <a:endParaRPr lang="en-US" sz="1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5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65"/>
          <p:cNvGrpSpPr/>
          <p:nvPr/>
        </p:nvGrpSpPr>
        <p:grpSpPr>
          <a:xfrm>
            <a:off x="2357628" y="1030355"/>
            <a:ext cx="4708417" cy="4303645"/>
            <a:chOff x="2357628" y="1030355"/>
            <a:chExt cx="4708417" cy="4303645"/>
          </a:xfrm>
        </p:grpSpPr>
        <p:sp>
          <p:nvSpPr>
            <p:cNvPr id="263" name="Rectangle 262"/>
            <p:cNvSpPr/>
            <p:nvPr/>
          </p:nvSpPr>
          <p:spPr>
            <a:xfrm>
              <a:off x="4559397" y="3468754"/>
              <a:ext cx="1015658" cy="667869"/>
            </a:xfrm>
            <a:prstGeom prst="rect">
              <a:avLst/>
            </a:prstGeom>
            <a:pattFill prst="wd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1" name="Straight Connector 280"/>
            <p:cNvCxnSpPr/>
            <p:nvPr/>
          </p:nvCxnSpPr>
          <p:spPr>
            <a:xfrm rot="5400000">
              <a:off x="4551457" y="1474963"/>
              <a:ext cx="0" cy="3962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540806" y="1371600"/>
              <a:ext cx="0" cy="396240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Freeform 311"/>
            <p:cNvSpPr/>
            <p:nvPr/>
          </p:nvSpPr>
          <p:spPr>
            <a:xfrm>
              <a:off x="4185684" y="3450564"/>
              <a:ext cx="355122" cy="241540"/>
            </a:xfrm>
            <a:custGeom>
              <a:avLst/>
              <a:gdLst>
                <a:gd name="connsiteX0" fmla="*/ 0 w 353683"/>
                <a:gd name="connsiteY0" fmla="*/ 241540 h 241540"/>
                <a:gd name="connsiteX1" fmla="*/ 353683 w 353683"/>
                <a:gd name="connsiteY1" fmla="*/ 0 h 241540"/>
                <a:gd name="connsiteX2" fmla="*/ 353683 w 353683"/>
                <a:gd name="connsiteY2" fmla="*/ 241540 h 241540"/>
                <a:gd name="connsiteX3" fmla="*/ 0 w 353683"/>
                <a:gd name="connsiteY3" fmla="*/ 241540 h 24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83" h="241540">
                  <a:moveTo>
                    <a:pt x="0" y="241540"/>
                  </a:moveTo>
                  <a:lnTo>
                    <a:pt x="353683" y="0"/>
                  </a:lnTo>
                  <a:lnTo>
                    <a:pt x="353683" y="241540"/>
                  </a:lnTo>
                  <a:lnTo>
                    <a:pt x="0" y="241540"/>
                  </a:lnTo>
                  <a:close/>
                </a:path>
              </a:pathLst>
            </a:custGeom>
            <a:pattFill prst="ltHorz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reeform 267"/>
            <p:cNvSpPr/>
            <p:nvPr/>
          </p:nvSpPr>
          <p:spPr>
            <a:xfrm>
              <a:off x="3514261" y="3683478"/>
              <a:ext cx="1026543" cy="457200"/>
            </a:xfrm>
            <a:custGeom>
              <a:avLst/>
              <a:gdLst>
                <a:gd name="connsiteX0" fmla="*/ 0 w 1026543"/>
                <a:gd name="connsiteY0" fmla="*/ 448574 h 457200"/>
                <a:gd name="connsiteX1" fmla="*/ 1026543 w 1026543"/>
                <a:gd name="connsiteY1" fmla="*/ 457200 h 457200"/>
                <a:gd name="connsiteX2" fmla="*/ 1026543 w 1026543"/>
                <a:gd name="connsiteY2" fmla="*/ 0 h 457200"/>
                <a:gd name="connsiteX3" fmla="*/ 690113 w 1026543"/>
                <a:gd name="connsiteY3" fmla="*/ 0 h 457200"/>
                <a:gd name="connsiteX4" fmla="*/ 0 w 1026543"/>
                <a:gd name="connsiteY4" fmla="*/ 44857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43" h="457200">
                  <a:moveTo>
                    <a:pt x="0" y="448574"/>
                  </a:moveTo>
                  <a:lnTo>
                    <a:pt x="1026543" y="457200"/>
                  </a:lnTo>
                  <a:lnTo>
                    <a:pt x="1026543" y="0"/>
                  </a:lnTo>
                  <a:lnTo>
                    <a:pt x="690113" y="0"/>
                  </a:lnTo>
                  <a:lnTo>
                    <a:pt x="0" y="448574"/>
                  </a:lnTo>
                  <a:close/>
                </a:path>
              </a:pathLst>
            </a:custGeom>
            <a:pattFill prst="ltHorz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4538072" y="3227996"/>
              <a:ext cx="343417" cy="223428"/>
            </a:xfrm>
            <a:custGeom>
              <a:avLst/>
              <a:gdLst>
                <a:gd name="connsiteX0" fmla="*/ 0 w 343417"/>
                <a:gd name="connsiteY0" fmla="*/ 223428 h 223428"/>
                <a:gd name="connsiteX1" fmla="*/ 343417 w 343417"/>
                <a:gd name="connsiteY1" fmla="*/ 219291 h 223428"/>
                <a:gd name="connsiteX2" fmla="*/ 343417 w 343417"/>
                <a:gd name="connsiteY2" fmla="*/ 0 h 223428"/>
                <a:gd name="connsiteX3" fmla="*/ 0 w 343417"/>
                <a:gd name="connsiteY3" fmla="*/ 223428 h 2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417" h="223428">
                  <a:moveTo>
                    <a:pt x="0" y="223428"/>
                  </a:moveTo>
                  <a:lnTo>
                    <a:pt x="343417" y="219291"/>
                  </a:lnTo>
                  <a:lnTo>
                    <a:pt x="343417" y="0"/>
                  </a:lnTo>
                  <a:lnTo>
                    <a:pt x="0" y="223428"/>
                  </a:lnTo>
                  <a:close/>
                </a:path>
              </a:pathLst>
            </a:custGeom>
            <a:pattFill prst="ltVert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 263"/>
            <p:cNvSpPr/>
            <p:nvPr/>
          </p:nvSpPr>
          <p:spPr>
            <a:xfrm>
              <a:off x="2824148" y="4140678"/>
              <a:ext cx="1716656" cy="457200"/>
            </a:xfrm>
            <a:custGeom>
              <a:avLst/>
              <a:gdLst>
                <a:gd name="connsiteX0" fmla="*/ 0 w 1716656"/>
                <a:gd name="connsiteY0" fmla="*/ 457200 h 457200"/>
                <a:gd name="connsiteX1" fmla="*/ 1716656 w 1716656"/>
                <a:gd name="connsiteY1" fmla="*/ 457200 h 457200"/>
                <a:gd name="connsiteX2" fmla="*/ 1716656 w 1716656"/>
                <a:gd name="connsiteY2" fmla="*/ 0 h 457200"/>
                <a:gd name="connsiteX3" fmla="*/ 690113 w 1716656"/>
                <a:gd name="connsiteY3" fmla="*/ 0 h 457200"/>
                <a:gd name="connsiteX4" fmla="*/ 0 w 1716656"/>
                <a:gd name="connsiteY4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56" h="457200">
                  <a:moveTo>
                    <a:pt x="0" y="457200"/>
                  </a:moveTo>
                  <a:lnTo>
                    <a:pt x="1716656" y="457200"/>
                  </a:lnTo>
                  <a:lnTo>
                    <a:pt x="1716656" y="0"/>
                  </a:lnTo>
                  <a:lnTo>
                    <a:pt x="690113" y="0"/>
                  </a:lnTo>
                  <a:lnTo>
                    <a:pt x="0" y="457200"/>
                  </a:lnTo>
                  <a:close/>
                </a:path>
              </a:pathLst>
            </a:custGeom>
            <a:pattFill prst="ltHorz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5563210" y="2303602"/>
              <a:ext cx="690113" cy="1147314"/>
            </a:xfrm>
            <a:custGeom>
              <a:avLst/>
              <a:gdLst>
                <a:gd name="connsiteX0" fmla="*/ 0 w 690113"/>
                <a:gd name="connsiteY0" fmla="*/ 1147314 h 1147314"/>
                <a:gd name="connsiteX1" fmla="*/ 690113 w 690113"/>
                <a:gd name="connsiteY1" fmla="*/ 1147314 h 1147314"/>
                <a:gd name="connsiteX2" fmla="*/ 690113 w 690113"/>
                <a:gd name="connsiteY2" fmla="*/ 0 h 1147314"/>
                <a:gd name="connsiteX3" fmla="*/ 8626 w 690113"/>
                <a:gd name="connsiteY3" fmla="*/ 457200 h 1147314"/>
                <a:gd name="connsiteX4" fmla="*/ 0 w 690113"/>
                <a:gd name="connsiteY4" fmla="*/ 1147314 h 114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113" h="1147314">
                  <a:moveTo>
                    <a:pt x="0" y="1147314"/>
                  </a:moveTo>
                  <a:lnTo>
                    <a:pt x="690113" y="1147314"/>
                  </a:lnTo>
                  <a:lnTo>
                    <a:pt x="690113" y="0"/>
                  </a:lnTo>
                  <a:lnTo>
                    <a:pt x="8626" y="457200"/>
                  </a:lnTo>
                  <a:lnTo>
                    <a:pt x="0" y="1147314"/>
                  </a:lnTo>
                  <a:close/>
                </a:path>
              </a:pathLst>
            </a:custGeom>
            <a:pattFill prst="ltVert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4881723" y="2760802"/>
              <a:ext cx="690113" cy="690114"/>
            </a:xfrm>
            <a:custGeom>
              <a:avLst/>
              <a:gdLst>
                <a:gd name="connsiteX0" fmla="*/ 0 w 690113"/>
                <a:gd name="connsiteY0" fmla="*/ 457200 h 690114"/>
                <a:gd name="connsiteX1" fmla="*/ 690113 w 690113"/>
                <a:gd name="connsiteY1" fmla="*/ 0 h 690114"/>
                <a:gd name="connsiteX2" fmla="*/ 690113 w 690113"/>
                <a:gd name="connsiteY2" fmla="*/ 690114 h 690114"/>
                <a:gd name="connsiteX3" fmla="*/ 0 w 690113"/>
                <a:gd name="connsiteY3" fmla="*/ 690114 h 690114"/>
                <a:gd name="connsiteX4" fmla="*/ 0 w 690113"/>
                <a:gd name="connsiteY4" fmla="*/ 457200 h 6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113" h="690114">
                  <a:moveTo>
                    <a:pt x="0" y="457200"/>
                  </a:moveTo>
                  <a:lnTo>
                    <a:pt x="690113" y="0"/>
                  </a:lnTo>
                  <a:lnTo>
                    <a:pt x="690113" y="690114"/>
                  </a:lnTo>
                  <a:lnTo>
                    <a:pt x="0" y="690114"/>
                  </a:lnTo>
                  <a:lnTo>
                    <a:pt x="0" y="457200"/>
                  </a:lnTo>
                  <a:close/>
                </a:path>
              </a:pathLst>
            </a:custGeom>
            <a:pattFill prst="ltVert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822710" y="1617452"/>
              <a:ext cx="3438144" cy="3438144"/>
              <a:chOff x="990600" y="1600200"/>
              <a:chExt cx="3438144" cy="3438144"/>
            </a:xfrm>
          </p:grpSpPr>
          <p:sp>
            <p:nvSpPr>
              <p:cNvPr id="4" name="Rectangle 3"/>
              <p:cNvSpPr>
                <a:spLocks noChangeAspect="1"/>
              </p:cNvSpPr>
              <p:nvPr/>
            </p:nvSpPr>
            <p:spPr>
              <a:xfrm>
                <a:off x="23622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25908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/>
            </p:nvSpPr>
            <p:spPr>
              <a:xfrm>
                <a:off x="23622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>
                <a:off x="25908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28194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30480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28194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30480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23622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25908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23622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>
                <a:off x="25908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28194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30480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28194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30480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3276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35052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3276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35052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37338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39624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37338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39624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3276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>
                <a:off x="35052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>
                <a:off x="3276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>
                <a:off x="35052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>
                <a:off x="37338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>
                <a:off x="39624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37338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>
                <a:off x="39624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>
                <a:spLocks noChangeAspect="1"/>
              </p:cNvSpPr>
              <p:nvPr/>
            </p:nvSpPr>
            <p:spPr>
              <a:xfrm>
                <a:off x="23622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>
                <a:spLocks noChangeAspect="1"/>
              </p:cNvSpPr>
              <p:nvPr/>
            </p:nvSpPr>
            <p:spPr>
              <a:xfrm>
                <a:off x="25908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>
              <a:xfrm>
                <a:off x="23622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25908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28194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30480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28194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30480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23622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>
                <a:off x="25908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23622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5908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8194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0480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28194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30480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3276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35052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3276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35052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37338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39624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7338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9624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276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35052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3276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35052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37338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39624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37338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9624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41910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4419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41910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4419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990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12192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990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2192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41910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4419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910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19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990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12192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990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>
                <a:spLocks noChangeAspect="1"/>
              </p:cNvSpPr>
              <p:nvPr/>
            </p:nvSpPr>
            <p:spPr>
              <a:xfrm>
                <a:off x="12192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14478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16764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4478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6764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9050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133600" y="1600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19050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133600" y="1828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14478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16764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14478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16764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19050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2133600" y="2057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19050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2133600" y="2286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41910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4419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41910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4419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990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2192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990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12192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41910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4419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41910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4419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990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12192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990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12192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14478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16764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14478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16764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9050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2133600" y="2514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9050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133600" y="2743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4478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6764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4478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16764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19050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2133600" y="2971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19050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133600" y="3200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3622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5908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3622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5908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28194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30480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28194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30480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3622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5908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3622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5908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28194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0480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28194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0480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3276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5052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3276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35052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338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39624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37338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9624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3276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5052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3276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35052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7338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9624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338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39624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23622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25908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23622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908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28194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0480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28194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30480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23622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25908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3622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908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8194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0480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8194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0480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3276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35052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3276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35052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37338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>
                <a:spLocks noChangeAspect="1"/>
              </p:cNvSpPr>
              <p:nvPr/>
            </p:nvSpPr>
            <p:spPr>
              <a:xfrm>
                <a:off x="39624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338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39624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3276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35052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3276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35052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37338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39624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7338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9624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41910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419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1910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419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990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12192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>
              <a:xfrm>
                <a:off x="990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12192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41910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4419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41910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4419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990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12192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990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12192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14478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16764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14478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16764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19050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2133600" y="3429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19050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>
                <a:spLocks noChangeAspect="1"/>
              </p:cNvSpPr>
              <p:nvPr/>
            </p:nvSpPr>
            <p:spPr>
              <a:xfrm>
                <a:off x="2133600" y="3657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14478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16764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4478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6764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9050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133600" y="3886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19050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133600" y="41148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41910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4419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41910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419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990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12192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990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12192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>
                <a:spLocks noChangeAspect="1"/>
              </p:cNvSpPr>
              <p:nvPr/>
            </p:nvSpPr>
            <p:spPr>
              <a:xfrm>
                <a:off x="41910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4419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41910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4419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990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2192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990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12192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14478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16764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14478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16764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19050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2133600" y="43434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19050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2133600" y="45720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14478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>
                <a:spLocks noChangeAspect="1"/>
              </p:cNvSpPr>
              <p:nvPr/>
            </p:nvSpPr>
            <p:spPr>
              <a:xfrm>
                <a:off x="16764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14478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16764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9050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2133600" y="48006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9050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133600" y="5029200"/>
                <a:ext cx="9144" cy="9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/>
            <p:cNvCxnSpPr>
              <a:cxnSpLocks/>
            </p:cNvCxnSpPr>
            <p:nvPr/>
          </p:nvCxnSpPr>
          <p:spPr>
            <a:xfrm flipH="1">
              <a:off x="2357628" y="1962007"/>
              <a:ext cx="4424172" cy="296265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Left Brace 268"/>
            <p:cNvSpPr/>
            <p:nvPr/>
          </p:nvSpPr>
          <p:spPr>
            <a:xfrm rot="3430242">
              <a:off x="5710203" y="2022620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Left Brace 312"/>
            <p:cNvSpPr/>
            <p:nvPr/>
          </p:nvSpPr>
          <p:spPr>
            <a:xfrm rot="3430242">
              <a:off x="5024403" y="2469371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Left Brace 315"/>
            <p:cNvSpPr/>
            <p:nvPr/>
          </p:nvSpPr>
          <p:spPr>
            <a:xfrm rot="3430242">
              <a:off x="3651524" y="3382577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Left Brace 316"/>
            <p:cNvSpPr/>
            <p:nvPr/>
          </p:nvSpPr>
          <p:spPr>
            <a:xfrm rot="3430242">
              <a:off x="2954504" y="3839777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200025" y="2271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5521514" y="27213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843665" y="31785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157865" y="36390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3469417" y="40922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2791568" y="45501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Left Brace 279"/>
            <p:cNvSpPr/>
            <p:nvPr/>
          </p:nvSpPr>
          <p:spPr>
            <a:xfrm rot="3430242">
              <a:off x="4338456" y="2925399"/>
              <a:ext cx="255563" cy="796175"/>
            </a:xfrm>
            <a:prstGeom prst="leftBrac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84042" y="4527604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0</a:t>
              </a:r>
              <a:endParaRPr lang="en-US" sz="1400" b="1" baseline="-250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461891" y="4062453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1</a:t>
              </a:r>
              <a:endParaRPr lang="en-US" sz="1400" b="1" baseline="-250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152332" y="3614868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2</a:t>
              </a:r>
              <a:endParaRPr lang="en-US" sz="1400" b="1" baseline="-25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60654" y="3138438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3</a:t>
              </a:r>
              <a:endParaRPr lang="en-US" sz="1400" b="1" baseline="-250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538503" y="2673287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4</a:t>
              </a:r>
              <a:endParaRPr lang="en-US" sz="1400" b="1" baseline="-25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228944" y="2217751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r>
                <a:rPr lang="en-US" sz="1400" b="1" baseline="-25000" dirty="0" smtClean="0"/>
                <a:t>5</a:t>
              </a:r>
              <a:endParaRPr lang="en-US" sz="1400" b="1" baseline="-25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803498" y="3830876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0</a:t>
              </a:r>
              <a:endParaRPr lang="en-US" sz="1400" b="1" baseline="-250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481347" y="3397529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1</a:t>
              </a:r>
              <a:endParaRPr lang="en-US" sz="1400" b="1" baseline="-250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171788" y="2934042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2</a:t>
              </a:r>
              <a:endParaRPr lang="en-US" sz="1400" b="1" baseline="-250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880110" y="246556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3</a:t>
              </a:r>
              <a:endParaRPr lang="en-US" sz="1400" b="1" baseline="-250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5557959" y="2016314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s</a:t>
              </a:r>
              <a:r>
                <a:rPr lang="en-US" sz="1400" b="1" baseline="-25000" dirty="0" smtClean="0"/>
                <a:t>4</a:t>
              </a:r>
              <a:endParaRPr lang="en-US" sz="1400" b="1" baseline="-250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757947" y="16843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 smtClean="0"/>
                <a:t>L</a:t>
              </a:r>
              <a:r>
                <a:rPr lang="en-US" sz="1400" b="1" i="1" baseline="-25000" dirty="0" err="1" smtClean="0"/>
                <a:t>s</a:t>
              </a:r>
              <a:endParaRPr lang="en-US" sz="1400" b="1" i="1" baseline="-250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492902" y="3284551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 smtClean="0"/>
                <a:t>L</a:t>
              </a:r>
              <a:r>
                <a:rPr lang="en-US" sz="1400" b="1" i="1" baseline="-25000" dirty="0" err="1" smtClean="0"/>
                <a:t>h</a:t>
              </a:r>
              <a:endParaRPr lang="en-US" sz="1400" b="1" i="1" baseline="-250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391106" y="103035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 smtClean="0"/>
                <a:t>L</a:t>
              </a:r>
              <a:r>
                <a:rPr lang="en-US" sz="1400" b="1" i="1" baseline="-25000" dirty="0" err="1" smtClean="0"/>
                <a:t>v</a:t>
              </a:r>
              <a:endParaRPr lang="en-US" sz="1400" b="1" i="1" baseline="-250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81601" y="336572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o</a:t>
              </a:r>
              <a:endParaRPr lang="en-US" sz="1400" b="1" baseline="-250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522601" y="404821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p</a:t>
              </a:r>
              <a:endParaRPr lang="en-US" sz="1400" b="1" baseline="-250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5522845" y="3365725"/>
              <a:ext cx="258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c</a:t>
              </a:r>
              <a:endParaRPr lang="en-US" sz="1400" b="1" baseline="-250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471947" y="408797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d</a:t>
              </a:r>
              <a:endParaRPr lang="en-US" sz="1400" b="1" baseline="-250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23507" y="40829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ight Triangle 259"/>
            <p:cNvSpPr/>
            <p:nvPr/>
          </p:nvSpPr>
          <p:spPr>
            <a:xfrm flipH="1">
              <a:off x="3505200" y="2760452"/>
              <a:ext cx="2069854" cy="1378201"/>
            </a:xfrm>
            <a:prstGeom prst="rtTriangl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 rot="1106399">
            <a:off x="2249425" y="1600200"/>
            <a:ext cx="3438144" cy="3438144"/>
            <a:chOff x="2362200" y="1600200"/>
            <a:chExt cx="3438144" cy="3438144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362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590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362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590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2819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48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819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048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362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2590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362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590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819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048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2819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048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276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505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276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3505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733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3962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733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3962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3276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505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3276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3505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3733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3962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3733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3962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2362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2590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2362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590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819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048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2819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3048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362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2590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2362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2590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3048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2819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3048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3276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505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3276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3505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3733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3962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3733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3962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3276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3505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3276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3505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3733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3962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733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3962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4191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4419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4191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 noChangeAspect="1"/>
            </p:cNvSpPr>
            <p:nvPr/>
          </p:nvSpPr>
          <p:spPr>
            <a:xfrm>
              <a:off x="4419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>
              <a:off x="4648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48768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>
            <a:xfrm>
              <a:off x="4648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48768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4191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4419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>
              <a:off x="4191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4419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4648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48768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>
              <a:spLocks noChangeAspect="1"/>
            </p:cNvSpPr>
            <p:nvPr/>
          </p:nvSpPr>
          <p:spPr>
            <a:xfrm>
              <a:off x="4648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48768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51054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53340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51054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>
              <a:spLocks noChangeAspect="1"/>
            </p:cNvSpPr>
            <p:nvPr/>
          </p:nvSpPr>
          <p:spPr>
            <a:xfrm>
              <a:off x="53340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55626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5791200" y="1600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55626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5791200" y="1828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51054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53340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51054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53340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55626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5791200" y="2057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55626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5791200" y="2286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>
              <a:spLocks noChangeAspect="1"/>
            </p:cNvSpPr>
            <p:nvPr/>
          </p:nvSpPr>
          <p:spPr>
            <a:xfrm>
              <a:off x="4191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>
              <a:spLocks noChangeAspect="1"/>
            </p:cNvSpPr>
            <p:nvPr/>
          </p:nvSpPr>
          <p:spPr>
            <a:xfrm>
              <a:off x="4419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>
              <a:spLocks noChangeAspect="1"/>
            </p:cNvSpPr>
            <p:nvPr/>
          </p:nvSpPr>
          <p:spPr>
            <a:xfrm>
              <a:off x="4191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>
              <a:spLocks noChangeAspect="1"/>
            </p:cNvSpPr>
            <p:nvPr/>
          </p:nvSpPr>
          <p:spPr>
            <a:xfrm>
              <a:off x="4419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>
              <a:spLocks noChangeAspect="1"/>
            </p:cNvSpPr>
            <p:nvPr/>
          </p:nvSpPr>
          <p:spPr>
            <a:xfrm>
              <a:off x="4648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>
              <a:spLocks noChangeAspect="1"/>
            </p:cNvSpPr>
            <p:nvPr/>
          </p:nvSpPr>
          <p:spPr>
            <a:xfrm>
              <a:off x="48768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>
              <a:off x="4648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48768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>
              <a:spLocks noChangeAspect="1"/>
            </p:cNvSpPr>
            <p:nvPr/>
          </p:nvSpPr>
          <p:spPr>
            <a:xfrm>
              <a:off x="4191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>
              <a:spLocks noChangeAspect="1"/>
            </p:cNvSpPr>
            <p:nvPr/>
          </p:nvSpPr>
          <p:spPr>
            <a:xfrm>
              <a:off x="4419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4191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4419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4648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48768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4648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48768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51054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53340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>
              <a:off x="51054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53340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>
              <a:spLocks noChangeAspect="1"/>
            </p:cNvSpPr>
            <p:nvPr/>
          </p:nvSpPr>
          <p:spPr>
            <a:xfrm>
              <a:off x="55626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>
              <a:spLocks noChangeAspect="1"/>
            </p:cNvSpPr>
            <p:nvPr/>
          </p:nvSpPr>
          <p:spPr>
            <a:xfrm>
              <a:off x="5791200" y="2514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55626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5791200" y="2743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>
              <a:off x="51054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53340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>
              <a:spLocks noChangeAspect="1"/>
            </p:cNvSpPr>
            <p:nvPr/>
          </p:nvSpPr>
          <p:spPr>
            <a:xfrm>
              <a:off x="51054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53340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55626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5791200" y="2971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55626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5791200" y="3200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2362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2590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2362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2590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>
              <a:spLocks noChangeAspect="1"/>
            </p:cNvSpPr>
            <p:nvPr/>
          </p:nvSpPr>
          <p:spPr>
            <a:xfrm>
              <a:off x="2819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>
              <a:spLocks noChangeAspect="1"/>
            </p:cNvSpPr>
            <p:nvPr/>
          </p:nvSpPr>
          <p:spPr>
            <a:xfrm>
              <a:off x="3048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>
              <a:spLocks noChangeAspect="1"/>
            </p:cNvSpPr>
            <p:nvPr/>
          </p:nvSpPr>
          <p:spPr>
            <a:xfrm>
              <a:off x="2819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3048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>
              <a:spLocks noChangeAspect="1"/>
            </p:cNvSpPr>
            <p:nvPr/>
          </p:nvSpPr>
          <p:spPr>
            <a:xfrm>
              <a:off x="2362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>
              <a:spLocks noChangeAspect="1"/>
            </p:cNvSpPr>
            <p:nvPr/>
          </p:nvSpPr>
          <p:spPr>
            <a:xfrm>
              <a:off x="2590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>
              <a:spLocks noChangeAspect="1"/>
            </p:cNvSpPr>
            <p:nvPr/>
          </p:nvSpPr>
          <p:spPr>
            <a:xfrm>
              <a:off x="2362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>
              <a:spLocks noChangeAspect="1"/>
            </p:cNvSpPr>
            <p:nvPr/>
          </p:nvSpPr>
          <p:spPr>
            <a:xfrm>
              <a:off x="2590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2819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>
            <a:xfrm>
              <a:off x="3048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>
              <a:spLocks noChangeAspect="1"/>
            </p:cNvSpPr>
            <p:nvPr/>
          </p:nvSpPr>
          <p:spPr>
            <a:xfrm>
              <a:off x="2819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3048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3276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>
              <a:spLocks noChangeAspect="1"/>
            </p:cNvSpPr>
            <p:nvPr/>
          </p:nvSpPr>
          <p:spPr>
            <a:xfrm>
              <a:off x="3505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>
              <a:spLocks noChangeAspect="1"/>
            </p:cNvSpPr>
            <p:nvPr/>
          </p:nvSpPr>
          <p:spPr>
            <a:xfrm>
              <a:off x="3276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>
              <a:spLocks noChangeAspect="1"/>
            </p:cNvSpPr>
            <p:nvPr/>
          </p:nvSpPr>
          <p:spPr>
            <a:xfrm>
              <a:off x="3505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>
              <a:spLocks noChangeAspect="1"/>
            </p:cNvSpPr>
            <p:nvPr/>
          </p:nvSpPr>
          <p:spPr>
            <a:xfrm>
              <a:off x="3733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>
              <a:spLocks noChangeAspect="1"/>
            </p:cNvSpPr>
            <p:nvPr/>
          </p:nvSpPr>
          <p:spPr>
            <a:xfrm>
              <a:off x="3962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>
              <a:spLocks noChangeAspect="1"/>
            </p:cNvSpPr>
            <p:nvPr/>
          </p:nvSpPr>
          <p:spPr>
            <a:xfrm>
              <a:off x="3733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>
              <a:spLocks noChangeAspect="1"/>
            </p:cNvSpPr>
            <p:nvPr/>
          </p:nvSpPr>
          <p:spPr>
            <a:xfrm>
              <a:off x="3962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>
              <a:spLocks noChangeAspect="1"/>
            </p:cNvSpPr>
            <p:nvPr/>
          </p:nvSpPr>
          <p:spPr>
            <a:xfrm>
              <a:off x="3276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3505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3276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505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733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962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733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962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2362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2590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2362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>
              <a:spLocks noChangeAspect="1"/>
            </p:cNvSpPr>
            <p:nvPr/>
          </p:nvSpPr>
          <p:spPr>
            <a:xfrm>
              <a:off x="2590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>
              <a:spLocks noChangeAspect="1"/>
            </p:cNvSpPr>
            <p:nvPr/>
          </p:nvSpPr>
          <p:spPr>
            <a:xfrm>
              <a:off x="2819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>
              <a:spLocks noChangeAspect="1"/>
            </p:cNvSpPr>
            <p:nvPr/>
          </p:nvSpPr>
          <p:spPr>
            <a:xfrm>
              <a:off x="3048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>
              <a:spLocks noChangeAspect="1"/>
            </p:cNvSpPr>
            <p:nvPr/>
          </p:nvSpPr>
          <p:spPr>
            <a:xfrm>
              <a:off x="2819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>
              <a:spLocks noChangeAspect="1"/>
            </p:cNvSpPr>
            <p:nvPr/>
          </p:nvSpPr>
          <p:spPr>
            <a:xfrm>
              <a:off x="3048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362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2590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2362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590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2819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3048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819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3048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3276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3505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>
              <a:spLocks noChangeAspect="1"/>
            </p:cNvSpPr>
            <p:nvPr/>
          </p:nvSpPr>
          <p:spPr>
            <a:xfrm>
              <a:off x="3276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3505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3733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3962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3733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3962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>
              <a:spLocks noChangeAspect="1"/>
            </p:cNvSpPr>
            <p:nvPr/>
          </p:nvSpPr>
          <p:spPr>
            <a:xfrm>
              <a:off x="3276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>
              <a:spLocks noChangeAspect="1"/>
            </p:cNvSpPr>
            <p:nvPr/>
          </p:nvSpPr>
          <p:spPr>
            <a:xfrm>
              <a:off x="3505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3276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3505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>
              <a:spLocks noChangeAspect="1"/>
            </p:cNvSpPr>
            <p:nvPr/>
          </p:nvSpPr>
          <p:spPr>
            <a:xfrm>
              <a:off x="3733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3962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>
              <a:spLocks noChangeAspect="1"/>
            </p:cNvSpPr>
            <p:nvPr/>
          </p:nvSpPr>
          <p:spPr>
            <a:xfrm>
              <a:off x="3733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>
              <a:spLocks noChangeAspect="1"/>
            </p:cNvSpPr>
            <p:nvPr/>
          </p:nvSpPr>
          <p:spPr>
            <a:xfrm>
              <a:off x="3962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4191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>
              <a:spLocks noChangeAspect="1"/>
            </p:cNvSpPr>
            <p:nvPr/>
          </p:nvSpPr>
          <p:spPr>
            <a:xfrm>
              <a:off x="4419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>
              <a:spLocks noChangeAspect="1"/>
            </p:cNvSpPr>
            <p:nvPr/>
          </p:nvSpPr>
          <p:spPr>
            <a:xfrm>
              <a:off x="4191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>
              <a:spLocks noChangeAspect="1"/>
            </p:cNvSpPr>
            <p:nvPr/>
          </p:nvSpPr>
          <p:spPr>
            <a:xfrm>
              <a:off x="4419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>
              <a:spLocks noChangeAspect="1"/>
            </p:cNvSpPr>
            <p:nvPr/>
          </p:nvSpPr>
          <p:spPr>
            <a:xfrm>
              <a:off x="4648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>
              <a:spLocks noChangeAspect="1"/>
            </p:cNvSpPr>
            <p:nvPr/>
          </p:nvSpPr>
          <p:spPr>
            <a:xfrm>
              <a:off x="48768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>
              <a:spLocks noChangeAspect="1"/>
            </p:cNvSpPr>
            <p:nvPr/>
          </p:nvSpPr>
          <p:spPr>
            <a:xfrm>
              <a:off x="4648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48768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>
              <a:spLocks noChangeAspect="1"/>
            </p:cNvSpPr>
            <p:nvPr/>
          </p:nvSpPr>
          <p:spPr>
            <a:xfrm>
              <a:off x="4191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4419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4191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4419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>
              <a:spLocks noChangeAspect="1"/>
            </p:cNvSpPr>
            <p:nvPr/>
          </p:nvSpPr>
          <p:spPr>
            <a:xfrm>
              <a:off x="4648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48768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4648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>
              <a:spLocks noChangeAspect="1"/>
            </p:cNvSpPr>
            <p:nvPr/>
          </p:nvSpPr>
          <p:spPr>
            <a:xfrm>
              <a:off x="48768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>
              <a:spLocks noChangeAspect="1"/>
            </p:cNvSpPr>
            <p:nvPr/>
          </p:nvSpPr>
          <p:spPr>
            <a:xfrm>
              <a:off x="51054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53340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>
              <a:spLocks noChangeAspect="1"/>
            </p:cNvSpPr>
            <p:nvPr/>
          </p:nvSpPr>
          <p:spPr>
            <a:xfrm>
              <a:off x="51054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53340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>
              <a:spLocks noChangeAspect="1"/>
            </p:cNvSpPr>
            <p:nvPr/>
          </p:nvSpPr>
          <p:spPr>
            <a:xfrm>
              <a:off x="55626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>
              <a:spLocks noChangeAspect="1"/>
            </p:cNvSpPr>
            <p:nvPr/>
          </p:nvSpPr>
          <p:spPr>
            <a:xfrm>
              <a:off x="5791200" y="3429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>
              <a:spLocks noChangeAspect="1"/>
            </p:cNvSpPr>
            <p:nvPr/>
          </p:nvSpPr>
          <p:spPr>
            <a:xfrm>
              <a:off x="55626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>
              <a:spLocks noChangeAspect="1"/>
            </p:cNvSpPr>
            <p:nvPr/>
          </p:nvSpPr>
          <p:spPr>
            <a:xfrm>
              <a:off x="5791200" y="3657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51054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53340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>
              <a:spLocks noChangeAspect="1"/>
            </p:cNvSpPr>
            <p:nvPr/>
          </p:nvSpPr>
          <p:spPr>
            <a:xfrm>
              <a:off x="51054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>
              <a:spLocks noChangeAspect="1"/>
            </p:cNvSpPr>
            <p:nvPr/>
          </p:nvSpPr>
          <p:spPr>
            <a:xfrm>
              <a:off x="53340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>
              <a:spLocks noChangeAspect="1"/>
            </p:cNvSpPr>
            <p:nvPr/>
          </p:nvSpPr>
          <p:spPr>
            <a:xfrm>
              <a:off x="55626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5791200" y="3886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>
              <a:spLocks noChangeAspect="1"/>
            </p:cNvSpPr>
            <p:nvPr/>
          </p:nvSpPr>
          <p:spPr>
            <a:xfrm>
              <a:off x="55626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>
              <a:spLocks noChangeAspect="1"/>
            </p:cNvSpPr>
            <p:nvPr/>
          </p:nvSpPr>
          <p:spPr>
            <a:xfrm>
              <a:off x="5791200" y="41148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4191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>
              <a:spLocks noChangeAspect="1"/>
            </p:cNvSpPr>
            <p:nvPr/>
          </p:nvSpPr>
          <p:spPr>
            <a:xfrm>
              <a:off x="4419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>
              <a:spLocks noChangeAspect="1"/>
            </p:cNvSpPr>
            <p:nvPr/>
          </p:nvSpPr>
          <p:spPr>
            <a:xfrm>
              <a:off x="4191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4419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>
              <a:spLocks noChangeAspect="1"/>
            </p:cNvSpPr>
            <p:nvPr/>
          </p:nvSpPr>
          <p:spPr>
            <a:xfrm>
              <a:off x="4648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>
              <a:spLocks noChangeAspect="1"/>
            </p:cNvSpPr>
            <p:nvPr/>
          </p:nvSpPr>
          <p:spPr>
            <a:xfrm>
              <a:off x="48768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>
              <a:spLocks noChangeAspect="1"/>
            </p:cNvSpPr>
            <p:nvPr/>
          </p:nvSpPr>
          <p:spPr>
            <a:xfrm>
              <a:off x="4648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>
              <a:spLocks noChangeAspect="1"/>
            </p:cNvSpPr>
            <p:nvPr/>
          </p:nvSpPr>
          <p:spPr>
            <a:xfrm>
              <a:off x="48768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>
              <a:spLocks noChangeAspect="1"/>
            </p:cNvSpPr>
            <p:nvPr/>
          </p:nvSpPr>
          <p:spPr>
            <a:xfrm>
              <a:off x="4191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4419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>
              <a:spLocks noChangeAspect="1"/>
            </p:cNvSpPr>
            <p:nvPr/>
          </p:nvSpPr>
          <p:spPr>
            <a:xfrm>
              <a:off x="4191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>
              <a:spLocks noChangeAspect="1"/>
            </p:cNvSpPr>
            <p:nvPr/>
          </p:nvSpPr>
          <p:spPr>
            <a:xfrm>
              <a:off x="4419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4648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>
              <a:spLocks noChangeAspect="1"/>
            </p:cNvSpPr>
            <p:nvPr/>
          </p:nvSpPr>
          <p:spPr>
            <a:xfrm>
              <a:off x="48768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>
              <a:spLocks noChangeAspect="1"/>
            </p:cNvSpPr>
            <p:nvPr/>
          </p:nvSpPr>
          <p:spPr>
            <a:xfrm>
              <a:off x="4648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48768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>
              <a:spLocks noChangeAspect="1"/>
            </p:cNvSpPr>
            <p:nvPr/>
          </p:nvSpPr>
          <p:spPr>
            <a:xfrm>
              <a:off x="51054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>
              <a:spLocks noChangeAspect="1"/>
            </p:cNvSpPr>
            <p:nvPr/>
          </p:nvSpPr>
          <p:spPr>
            <a:xfrm>
              <a:off x="53340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>
              <a:spLocks noChangeAspect="1"/>
            </p:cNvSpPr>
            <p:nvPr/>
          </p:nvSpPr>
          <p:spPr>
            <a:xfrm>
              <a:off x="51054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>
              <a:spLocks noChangeAspect="1"/>
            </p:cNvSpPr>
            <p:nvPr/>
          </p:nvSpPr>
          <p:spPr>
            <a:xfrm>
              <a:off x="53340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>
              <a:spLocks noChangeAspect="1"/>
            </p:cNvSpPr>
            <p:nvPr/>
          </p:nvSpPr>
          <p:spPr>
            <a:xfrm>
              <a:off x="55626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>
              <a:spLocks noChangeAspect="1"/>
            </p:cNvSpPr>
            <p:nvPr/>
          </p:nvSpPr>
          <p:spPr>
            <a:xfrm>
              <a:off x="5791200" y="43434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55626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>
              <a:spLocks noChangeAspect="1"/>
            </p:cNvSpPr>
            <p:nvPr/>
          </p:nvSpPr>
          <p:spPr>
            <a:xfrm>
              <a:off x="5791200" y="45720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>
              <a:spLocks noChangeAspect="1"/>
            </p:cNvSpPr>
            <p:nvPr/>
          </p:nvSpPr>
          <p:spPr>
            <a:xfrm>
              <a:off x="51054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>
              <a:spLocks noChangeAspect="1"/>
            </p:cNvSpPr>
            <p:nvPr/>
          </p:nvSpPr>
          <p:spPr>
            <a:xfrm>
              <a:off x="53340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>
              <a:spLocks noChangeAspect="1"/>
            </p:cNvSpPr>
            <p:nvPr/>
          </p:nvSpPr>
          <p:spPr>
            <a:xfrm>
              <a:off x="51054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>
              <a:spLocks noChangeAspect="1"/>
            </p:cNvSpPr>
            <p:nvPr/>
          </p:nvSpPr>
          <p:spPr>
            <a:xfrm>
              <a:off x="53340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>
              <a:spLocks noChangeAspect="1"/>
            </p:cNvSpPr>
            <p:nvPr/>
          </p:nvSpPr>
          <p:spPr>
            <a:xfrm>
              <a:off x="55626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>
              <a:spLocks noChangeAspect="1"/>
            </p:cNvSpPr>
            <p:nvPr/>
          </p:nvSpPr>
          <p:spPr>
            <a:xfrm>
              <a:off x="5791200" y="48006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>
              <a:spLocks noChangeAspect="1"/>
            </p:cNvSpPr>
            <p:nvPr/>
          </p:nvSpPr>
          <p:spPr>
            <a:xfrm>
              <a:off x="55626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5791200" y="5029200"/>
              <a:ext cx="9144" cy="9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962400" y="12954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5400000">
            <a:off x="3962400" y="1698344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rot="5400000">
            <a:off x="3962400" y="975969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721255" y="1665367"/>
            <a:ext cx="3255249" cy="325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22" idx="0"/>
          </p:cNvCxnSpPr>
          <p:nvPr/>
        </p:nvCxnSpPr>
        <p:spPr>
          <a:xfrm>
            <a:off x="4691235" y="2957169"/>
            <a:ext cx="1509" cy="144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3239975" y="4397642"/>
            <a:ext cx="1457298" cy="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/>
          <p:cNvGrpSpPr/>
          <p:nvPr/>
        </p:nvGrpSpPr>
        <p:grpSpPr>
          <a:xfrm>
            <a:off x="2057400" y="685800"/>
            <a:ext cx="2674192" cy="2819400"/>
            <a:chOff x="2057400" y="685800"/>
            <a:chExt cx="2674192" cy="2819400"/>
          </a:xfrm>
        </p:grpSpPr>
        <p:grpSp>
          <p:nvGrpSpPr>
            <p:cNvPr id="261" name="Group 260"/>
            <p:cNvGrpSpPr/>
            <p:nvPr/>
          </p:nvGrpSpPr>
          <p:grpSpPr>
            <a:xfrm>
              <a:off x="2249419" y="1142999"/>
              <a:ext cx="2349392" cy="2022897"/>
              <a:chOff x="1981200" y="1142999"/>
              <a:chExt cx="4114800" cy="2022897"/>
            </a:xfrm>
          </p:grpSpPr>
          <p:cxnSp>
            <p:nvCxnSpPr>
              <p:cNvPr id="280" name="Straight Connector 279"/>
              <p:cNvCxnSpPr/>
              <p:nvPr/>
            </p:nvCxnSpPr>
            <p:spPr>
              <a:xfrm rot="5400000">
                <a:off x="3962400" y="-83820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rot="5400000">
                <a:off x="3971026" y="-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rot="5400000">
                <a:off x="4005530" y="-68580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3971026" y="-618227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5400000">
                <a:off x="3962400" y="-55065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5400000">
                <a:off x="3978218" y="-47301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3962400" y="-39825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5400000">
                <a:off x="3962400" y="-32205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5400000">
                <a:off x="4038600" y="-254479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5400000">
                <a:off x="4038600" y="-18547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rot="5400000">
                <a:off x="4038600" y="-110704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rot="5400000">
                <a:off x="4038600" y="-4313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rot="5400000">
                <a:off x="4038600" y="24443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5400000">
                <a:off x="4038600" y="110704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5400000">
                <a:off x="4038600" y="17827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5400000">
                <a:off x="4047226" y="254479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5400000">
                <a:off x="4081730" y="33067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rot="5400000">
                <a:off x="4047226" y="398252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rot="5400000">
                <a:off x="4038600" y="46582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rot="5400000">
                <a:off x="4054418" y="543461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5400000">
                <a:off x="4038600" y="61822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5400000">
                <a:off x="4038600" y="69442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5400000">
                <a:off x="411480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5400000">
                <a:off x="4114800" y="831009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5400000">
                <a:off x="4114800" y="905775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5400000">
                <a:off x="4114800" y="97334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5400000">
                <a:off x="4114800" y="104954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5400000">
                <a:off x="4114800" y="1118557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5400000">
                <a:off x="4114800" y="1184696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/>
            <p:cNvGrpSpPr/>
            <p:nvPr/>
          </p:nvGrpSpPr>
          <p:grpSpPr>
            <a:xfrm>
              <a:off x="2370826" y="838200"/>
              <a:ext cx="2040148" cy="2503272"/>
              <a:chOff x="2370826" y="685800"/>
              <a:chExt cx="2040148" cy="419100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>
                <a:off x="2370826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2438400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2523226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25908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26670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27345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28107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2878348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2947356" y="78787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3030748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098322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16733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3243530" y="829574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1110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38587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346350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53107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598652" y="6858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3674852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3742426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3818626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38862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39624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03860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41061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4182374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424994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32614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44109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Rectangle 262"/>
            <p:cNvSpPr/>
            <p:nvPr/>
          </p:nvSpPr>
          <p:spPr>
            <a:xfrm>
              <a:off x="4426792" y="974742"/>
              <a:ext cx="304800" cy="2275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057400" y="883714"/>
              <a:ext cx="304800" cy="262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274044" y="3183148"/>
              <a:ext cx="2324767" cy="239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74044" y="685800"/>
              <a:ext cx="2262378" cy="439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73609" y="1145915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4" name="Rectangle 3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1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/>
          <p:cNvGrpSpPr/>
          <p:nvPr/>
        </p:nvGrpSpPr>
        <p:grpSpPr>
          <a:xfrm>
            <a:off x="2249419" y="1142999"/>
            <a:ext cx="2349392" cy="2022897"/>
            <a:chOff x="1981200" y="1142999"/>
            <a:chExt cx="4114800" cy="2022897"/>
          </a:xfrm>
        </p:grpSpPr>
        <p:cxnSp>
          <p:nvCxnSpPr>
            <p:cNvPr id="280" name="Straight Connector 279"/>
            <p:cNvCxnSpPr/>
            <p:nvPr/>
          </p:nvCxnSpPr>
          <p:spPr>
            <a:xfrm rot="5400000">
              <a:off x="3962400" y="-838201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3971026" y="-7620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4005530" y="-685801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3971026" y="-618227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3962400" y="-550653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3978218" y="-473018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3962400" y="-398253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3962400" y="-322053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4038600" y="-254479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4038600" y="-18547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4038600" y="-110704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4038600" y="-43131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4038600" y="24443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4038600" y="110704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4038600" y="178278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4047226" y="254479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4081730" y="330678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4047226" y="398252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4038600" y="465826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4054418" y="543461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4038600" y="618226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4038600" y="694426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4114800" y="7620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4114800" y="831009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4114800" y="905775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4114800" y="973348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4114800" y="1049548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4114800" y="1118557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4114800" y="1184696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2370826" y="838200"/>
            <a:ext cx="2040148" cy="2503272"/>
            <a:chOff x="2370826" y="685800"/>
            <a:chExt cx="2040148" cy="4191000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2370826" y="9144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2438400" y="9144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2523226" y="9144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2590800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2667000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2734574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2810774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2878348" y="9144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2947356" y="787878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3030748" y="7620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3098322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3167330" y="7620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3243530" y="829574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3311104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385870" y="7620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3463504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3531078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598652" y="6858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3674852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742426" y="7620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818626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886200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962400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038600" y="7620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106174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4182374" y="9144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249948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326148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4410974" y="838200"/>
              <a:ext cx="0" cy="39624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Rectangle 262"/>
          <p:cNvSpPr/>
          <p:nvPr/>
        </p:nvSpPr>
        <p:spPr>
          <a:xfrm>
            <a:off x="4426792" y="974742"/>
            <a:ext cx="304800" cy="2275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057400" y="883714"/>
            <a:ext cx="304800" cy="2621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2274044" y="3183148"/>
            <a:ext cx="2324767" cy="239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2274044" y="685800"/>
            <a:ext cx="2262378" cy="43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373609" y="1145915"/>
            <a:ext cx="2033344" cy="2033343"/>
            <a:chOff x="2373609" y="1145915"/>
            <a:chExt cx="2033344" cy="2033343"/>
          </a:xfrm>
          <a:solidFill>
            <a:srgbClr val="FF0000"/>
          </a:solidFill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 rot="1106399">
              <a:off x="2879771" y="114591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rot="1106399">
              <a:off x="3096633" y="121822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 rot="1106399">
              <a:off x="2807462" y="136277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 rot="1106399">
              <a:off x="3024324" y="143508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 rot="1106399">
              <a:off x="3313496" y="129053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106399">
              <a:off x="3530359" y="136284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 rot="1106399">
              <a:off x="3241187" y="150739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 rot="1106399">
              <a:off x="3458050" y="157970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 rot="1106399">
              <a:off x="2735153" y="157964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 rot="1106399">
              <a:off x="2952016" y="165194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106399">
              <a:off x="2662844" y="179650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1106399">
              <a:off x="2879707" y="186881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 rot="1106399">
              <a:off x="3168878" y="172425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 rot="1106399">
              <a:off x="3385741" y="179656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 rot="1106399">
              <a:off x="3096570" y="194112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1106399">
              <a:off x="3313432" y="201342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106399">
              <a:off x="3747221" y="143515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106399">
              <a:off x="3964084" y="150745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1106399">
              <a:off x="3674912" y="165201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 rot="1106399">
              <a:off x="3891775" y="172432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 rot="1106399">
              <a:off x="4180946" y="157976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 rot="1106399">
              <a:off x="4397809" y="165207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 rot="1106399">
              <a:off x="4108638" y="179663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 rot="1106399">
              <a:off x="4325500" y="18689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106399">
              <a:off x="3602604" y="186887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1106399">
              <a:off x="3819466" y="194118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1106399">
              <a:off x="3530295" y="208573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 rot="1106399">
              <a:off x="3747158" y="215804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 rot="1106399">
              <a:off x="4036329" y="201349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 rot="1106399">
              <a:off x="4253192" y="208580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 rot="1106399">
              <a:off x="3964020" y="223035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 rot="1106399">
              <a:off x="4180883" y="230266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 rot="1106399">
              <a:off x="2590536" y="201336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 rot="1106399">
              <a:off x="2807398" y="208567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 rot="1106399">
              <a:off x="2518227" y="223022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 rot="1106399">
              <a:off x="2735090" y="230253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 rot="1106399">
              <a:off x="3024261" y="215798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 rot="1106399">
              <a:off x="3241124" y="22302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 noChangeAspect="1"/>
            </p:cNvSpPr>
            <p:nvPr/>
          </p:nvSpPr>
          <p:spPr>
            <a:xfrm rot="1106399">
              <a:off x="2951952" y="237484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 rot="1106399">
              <a:off x="3168815" y="244715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 rot="1106399">
              <a:off x="2445918" y="244709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 rot="1106399">
              <a:off x="2662781" y="251939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 rot="1106399">
              <a:off x="2373609" y="266395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 rot="1106399">
              <a:off x="2590472" y="273626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 rot="1106399">
              <a:off x="2879644" y="259170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1106399">
              <a:off x="3096506" y="266401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 rot="1106399">
              <a:off x="2807335" y="2808571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 rot="1106399">
              <a:off x="3024197" y="288087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1106399">
              <a:off x="3457986" y="230260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 rot="1106399">
              <a:off x="3674849" y="237490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106399">
              <a:off x="3385678" y="251946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 rot="1106399">
              <a:off x="3602540" y="259177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 rot="1106399">
              <a:off x="3891712" y="244721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1106399">
              <a:off x="4108574" y="251952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 rot="1106399">
              <a:off x="3819403" y="2664080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 rot="1106399">
              <a:off x="4036265" y="2736389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 rot="1106399">
              <a:off x="3313369" y="2736325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 rot="1106399">
              <a:off x="3530231" y="280863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 rot="1106399">
              <a:off x="3241060" y="2953188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 rot="1106399">
              <a:off x="3457923" y="3025497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 rot="1106399">
              <a:off x="3747094" y="2880943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 rot="1106399">
              <a:off x="3963957" y="2953252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 rot="1106399">
              <a:off x="3674785" y="3097806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 rot="1106399">
              <a:off x="3891648" y="3170114"/>
              <a:ext cx="9144" cy="914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3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/>
          <p:cNvGrpSpPr/>
          <p:nvPr/>
        </p:nvGrpSpPr>
        <p:grpSpPr>
          <a:xfrm>
            <a:off x="685800" y="76200"/>
            <a:ext cx="4537496" cy="4209567"/>
            <a:chOff x="685800" y="76200"/>
            <a:chExt cx="4537496" cy="4209567"/>
          </a:xfrm>
        </p:grpSpPr>
        <p:grpSp>
          <p:nvGrpSpPr>
            <p:cNvPr id="262" name="Group 261"/>
            <p:cNvGrpSpPr/>
            <p:nvPr/>
          </p:nvGrpSpPr>
          <p:grpSpPr>
            <a:xfrm>
              <a:off x="2370826" y="838200"/>
              <a:ext cx="2040148" cy="2503272"/>
              <a:chOff x="2370826" y="685800"/>
              <a:chExt cx="2040148" cy="419100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>
                <a:off x="2370826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2438400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2523226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25908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26670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27345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28107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2878348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2947356" y="787878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3030748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098322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16733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3243530" y="829574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1110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38587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346350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53107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598652" y="6858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3674852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3742426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3818626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38862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3962400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038600" y="7620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41061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4182374" y="9144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424994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326148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4410974" y="838200"/>
                <a:ext cx="0" cy="39624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Connector 144"/>
            <p:cNvCxnSpPr/>
            <p:nvPr/>
          </p:nvCxnSpPr>
          <p:spPr>
            <a:xfrm flipH="1">
              <a:off x="1339604" y="296174"/>
              <a:ext cx="2402822" cy="24002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2820474" y="1833870"/>
              <a:ext cx="2402822" cy="24002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1424430" y="356924"/>
              <a:ext cx="3722666" cy="3816408"/>
              <a:chOff x="1424430" y="356924"/>
              <a:chExt cx="3722666" cy="3816408"/>
            </a:xfrm>
          </p:grpSpPr>
          <p:cxnSp>
            <p:nvCxnSpPr>
              <p:cNvPr id="280" name="Straight Connector 279"/>
              <p:cNvCxnSpPr/>
              <p:nvPr/>
            </p:nvCxnSpPr>
            <p:spPr>
              <a:xfrm flipH="1">
                <a:off x="1828800" y="80876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1752600" y="74981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1676400" y="68224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1600200" y="60097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1524000" y="53703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1447800" y="47089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424430" y="35692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2394196" y="139248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317996" y="133354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2241796" y="126596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2165596" y="118469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2089396" y="112075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2013196" y="1054618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1989826" y="94747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1905000" y="879896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2744274" y="1773072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2668074" y="170913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591874" y="163617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2568504" y="1515374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483678" y="1447800"/>
                <a:ext cx="2402822" cy="24002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Rectangle 262"/>
            <p:cNvSpPr/>
            <p:nvPr/>
          </p:nvSpPr>
          <p:spPr>
            <a:xfrm rot="1110992">
              <a:off x="4180392" y="1186493"/>
              <a:ext cx="935590" cy="2485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85800" y="883714"/>
              <a:ext cx="304800" cy="262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 rot="1080000">
              <a:off x="950604" y="2786126"/>
              <a:ext cx="3233248" cy="1499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74044" y="76200"/>
              <a:ext cx="2262378" cy="439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110992">
              <a:off x="1713561" y="541437"/>
              <a:ext cx="935590" cy="2485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080000">
              <a:off x="2747468" y="466288"/>
              <a:ext cx="2138045" cy="969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73609" y="1145915"/>
              <a:ext cx="2033344" cy="2033343"/>
              <a:chOff x="2373609" y="1145915"/>
              <a:chExt cx="2033344" cy="2033343"/>
            </a:xfrm>
            <a:solidFill>
              <a:srgbClr val="FF0000"/>
            </a:solidFill>
          </p:grpSpPr>
          <p:sp>
            <p:nvSpPr>
              <p:cNvPr id="4" name="Rectangle 3"/>
              <p:cNvSpPr>
                <a:spLocks noChangeAspect="1"/>
              </p:cNvSpPr>
              <p:nvPr/>
            </p:nvSpPr>
            <p:spPr>
              <a:xfrm rot="1106399">
                <a:off x="2879771" y="114591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 rot="1106399">
                <a:off x="3096633" y="121822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/>
            </p:nvSpPr>
            <p:spPr>
              <a:xfrm rot="1106399">
                <a:off x="2807462" y="136277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 rot="1106399">
                <a:off x="3024324" y="143508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 rot="1106399">
                <a:off x="3313496" y="129053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 rot="1106399">
                <a:off x="3530359" y="136284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 rot="1106399">
                <a:off x="3241187" y="150739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 rot="1106399">
                <a:off x="3458050" y="157970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 rot="1106399">
                <a:off x="2735153" y="157964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 rot="1106399">
                <a:off x="2952016" y="165194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 rot="1106399">
                <a:off x="2662844" y="179650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 rot="1106399">
                <a:off x="2879707" y="186881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 rot="1106399">
                <a:off x="3168878" y="172425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 rot="1106399">
                <a:off x="3385741" y="179656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 rot="1106399">
                <a:off x="3096570" y="194112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 rot="1106399">
                <a:off x="3313432" y="201342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 rot="1106399">
                <a:off x="3747221" y="143515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 rot="1106399">
                <a:off x="3964084" y="150745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 rot="1106399">
                <a:off x="3674912" y="165201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 rot="1106399">
                <a:off x="3891775" y="172432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 rot="1106399">
                <a:off x="4180946" y="157976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 rot="1106399">
                <a:off x="4397809" y="165207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rot="1106399">
                <a:off x="4108638" y="179663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 rot="1106399">
                <a:off x="4325500" y="18689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 rot="1106399">
                <a:off x="3602604" y="186887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 rot="1106399">
                <a:off x="3819466" y="194118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 rot="1106399">
                <a:off x="3530295" y="208573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 rot="1106399">
                <a:off x="3747158" y="215804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 rot="1106399">
                <a:off x="4036329" y="201349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 rot="1106399">
                <a:off x="4253192" y="208580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 rot="1106399">
                <a:off x="3964020" y="223035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 rot="1106399">
                <a:off x="4180883" y="230266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>
                <a:spLocks noChangeAspect="1"/>
              </p:cNvSpPr>
              <p:nvPr/>
            </p:nvSpPr>
            <p:spPr>
              <a:xfrm rot="1106399">
                <a:off x="2590536" y="201336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>
                <a:spLocks noChangeAspect="1"/>
              </p:cNvSpPr>
              <p:nvPr/>
            </p:nvSpPr>
            <p:spPr>
              <a:xfrm rot="1106399">
                <a:off x="2807398" y="208567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>
              <a:xfrm rot="1106399">
                <a:off x="2518227" y="223022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 rot="1106399">
                <a:off x="2735090" y="230253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 rot="1106399">
                <a:off x="3024261" y="215798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 rot="1106399">
                <a:off x="3241124" y="22302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rot="1106399">
                <a:off x="2951952" y="237484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 rot="1106399">
                <a:off x="3168815" y="244715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 rot="1106399">
                <a:off x="2445918" y="244709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 rot="1106399">
                <a:off x="2662781" y="251939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 rot="1106399">
                <a:off x="2373609" y="266395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 rot="1106399">
                <a:off x="2590472" y="273626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 rot="1106399">
                <a:off x="2879644" y="259170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 rot="1106399">
                <a:off x="3096506" y="266401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 rot="1106399">
                <a:off x="2807335" y="2808571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 rot="1106399">
                <a:off x="3024197" y="288087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 rot="1106399">
                <a:off x="3457986" y="230260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 rot="1106399">
                <a:off x="3674849" y="237490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 rot="1106399">
                <a:off x="3385678" y="251946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 rot="1106399">
                <a:off x="3602540" y="259177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 rot="1106399">
                <a:off x="3891712" y="244721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 rot="1106399">
                <a:off x="4108574" y="251952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 rot="1106399">
                <a:off x="3819403" y="2664080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 rot="1106399">
                <a:off x="4036265" y="2736389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 rot="1106399">
                <a:off x="3313369" y="2736325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 rot="1106399">
                <a:off x="3530231" y="280863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 rot="1106399">
                <a:off x="3241060" y="2953188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 rot="1106399">
                <a:off x="3457923" y="3025497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 rot="1106399">
                <a:off x="3747094" y="2880943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 rot="1106399">
                <a:off x="3963957" y="2953252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 rot="1106399">
                <a:off x="3674785" y="3097806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 rot="1106399">
                <a:off x="3891648" y="3170114"/>
                <a:ext cx="9144" cy="914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08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37</Words>
  <Application>Microsoft Office PowerPoint</Application>
  <PresentationFormat>On-screen Show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shaikat</dc:creator>
  <cp:lastModifiedBy>shaikat</cp:lastModifiedBy>
  <cp:revision>63</cp:revision>
  <cp:lastPrinted>2012-07-02T20:24:30Z</cp:lastPrinted>
  <dcterms:created xsi:type="dcterms:W3CDTF">2012-07-01T22:51:31Z</dcterms:created>
  <dcterms:modified xsi:type="dcterms:W3CDTF">2012-07-03T09:15:45Z</dcterms:modified>
</cp:coreProperties>
</file>