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0" r:id="rId5"/>
    <p:sldId id="265" r:id="rId6"/>
    <p:sldId id="266" r:id="rId7"/>
    <p:sldId id="262" r:id="rId8"/>
    <p:sldId id="257" r:id="rId9"/>
    <p:sldId id="261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8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1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29659-3081-4FA2-B193-B998D29B2957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4384-AC8C-46E2-9113-03C8CC39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9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620688"/>
            <a:ext cx="626469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640" y="5877272"/>
            <a:ext cx="65527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31640" y="332656"/>
            <a:ext cx="0" cy="554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0"/>
            <a:endCxn id="4" idx="2"/>
          </p:cNvCxnSpPr>
          <p:nvPr/>
        </p:nvCxnSpPr>
        <p:spPr>
          <a:xfrm>
            <a:off x="4463988" y="620688"/>
            <a:ext cx="0" cy="52565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55776" y="620688"/>
            <a:ext cx="0" cy="52565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44208" y="620688"/>
            <a:ext cx="0" cy="52565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78409" y="234888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19872" y="321297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2"/>
          </p:cNvCxnSpPr>
          <p:nvPr/>
        </p:nvCxnSpPr>
        <p:spPr>
          <a:xfrm flipH="1">
            <a:off x="4463988" y="2384884"/>
            <a:ext cx="121442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6"/>
          </p:cNvCxnSpPr>
          <p:nvPr/>
        </p:nvCxnSpPr>
        <p:spPr>
          <a:xfrm>
            <a:off x="3478735" y="3248980"/>
            <a:ext cx="9852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55776" y="1700808"/>
            <a:ext cx="0" cy="26642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44208" y="1700808"/>
            <a:ext cx="0" cy="26642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55776" y="1700808"/>
            <a:ext cx="388843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5776" y="4437112"/>
            <a:ext cx="388843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968" y="58772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08126" y="27716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0316" y="58772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608" y="3233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596336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31640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</p:cNvCxnSpPr>
          <p:nvPr/>
        </p:nvCxnSpPr>
        <p:spPr>
          <a:xfrm flipH="1">
            <a:off x="1331640" y="6061938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1"/>
          </p:cNvCxnSpPr>
          <p:nvPr/>
        </p:nvCxnSpPr>
        <p:spPr>
          <a:xfrm>
            <a:off x="4707482" y="6061938"/>
            <a:ext cx="2892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08126" y="620688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99592" y="5877272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0"/>
          </p:cNvCxnSpPr>
          <p:nvPr/>
        </p:nvCxnSpPr>
        <p:spPr>
          <a:xfrm flipH="1" flipV="1">
            <a:off x="1111764" y="620688"/>
            <a:ext cx="8119" cy="215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</p:cNvCxnSpPr>
          <p:nvPr/>
        </p:nvCxnSpPr>
        <p:spPr>
          <a:xfrm>
            <a:off x="1119883" y="3140968"/>
            <a:ext cx="415" cy="2736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67744" y="13407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49282" y="44371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444208" y="13407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444208" y="44371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87824" y="32849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24128" y="24115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78450" y="2513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61232" y="25135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449664" y="26064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78450" y="54986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55776" y="549864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1’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49664" y="550794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2’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9592" y="44624"/>
            <a:ext cx="6984776" cy="6201980"/>
            <a:chOff x="899592" y="44624"/>
            <a:chExt cx="6984776" cy="6201980"/>
          </a:xfrm>
        </p:grpSpPr>
        <p:sp>
          <p:nvSpPr>
            <p:cNvPr id="4" name="Rectangle 3"/>
            <p:cNvSpPr/>
            <p:nvPr/>
          </p:nvSpPr>
          <p:spPr>
            <a:xfrm>
              <a:off x="1331640" y="620688"/>
              <a:ext cx="6264696" cy="52565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331640" y="5877272"/>
              <a:ext cx="65527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331640" y="332656"/>
              <a:ext cx="0" cy="5544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0"/>
              <a:endCxn id="4" idx="2"/>
            </p:cNvCxnSpPr>
            <p:nvPr/>
          </p:nvCxnSpPr>
          <p:spPr>
            <a:xfrm>
              <a:off x="4463988" y="620688"/>
              <a:ext cx="0" cy="525658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938366" y="620688"/>
              <a:ext cx="0" cy="525658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83968" y="587727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8126" y="277163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00316" y="587727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endParaRPr lang="en-US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3608" y="32336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y</a:t>
              </a:r>
              <a:endParaRPr lang="en-US" i="1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96336" y="5877272"/>
              <a:ext cx="0" cy="3693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31640" y="5877272"/>
              <a:ext cx="0" cy="3693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1" idx="1"/>
            </p:cNvCxnSpPr>
            <p:nvPr/>
          </p:nvCxnSpPr>
          <p:spPr>
            <a:xfrm flipH="1">
              <a:off x="1331640" y="6061938"/>
              <a:ext cx="2952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1" idx="3"/>
              <a:endCxn id="33" idx="1"/>
            </p:cNvCxnSpPr>
            <p:nvPr/>
          </p:nvCxnSpPr>
          <p:spPr>
            <a:xfrm>
              <a:off x="4669010" y="6061938"/>
              <a:ext cx="293130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908126" y="620688"/>
              <a:ext cx="4243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899592" y="5877272"/>
              <a:ext cx="4243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2" idx="0"/>
            </p:cNvCxnSpPr>
            <p:nvPr/>
          </p:nvCxnSpPr>
          <p:spPr>
            <a:xfrm flipV="1">
              <a:off x="1100647" y="620688"/>
              <a:ext cx="11118" cy="21509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2"/>
            </p:cNvCxnSpPr>
            <p:nvPr/>
          </p:nvCxnSpPr>
          <p:spPr>
            <a:xfrm>
              <a:off x="1100647" y="3140968"/>
              <a:ext cx="19651" cy="27363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1323936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827992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332048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36104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340160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851920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55976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852328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56384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60440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372200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876256" y="6926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372608" y="692696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331640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835696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339752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43808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47864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59624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363680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860032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364088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868144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79904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83960" y="7647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380312" y="764704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331640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835696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339752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843808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347864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859624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363680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860032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364088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868144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379904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883960" y="8367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80312" y="836712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31640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835696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339752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843808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347864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859624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3680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860032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364088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868144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379904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883960" y="9087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380312" y="908720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331640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35696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339752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843808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347864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59624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363680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860032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364088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868144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379904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883960" y="364502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7380312" y="3645024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331640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835696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339752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843808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347864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859624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363680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860032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364088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868144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379904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883960" y="357301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80312" y="3573016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331640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835696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339752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843808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347864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859624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363680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860032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364088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868144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379904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883960" y="350100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80312" y="3501008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331640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835696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2339752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843808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347864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859624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363680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860032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364088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868144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6379904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883960" y="34290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380312" y="3429000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63688" y="620688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267744" y="620688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771800" y="620688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308304" y="620688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804248" y="620688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804248" y="26064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7308304" y="26064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63776" y="440668"/>
              <a:ext cx="2404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7308304" y="440668"/>
              <a:ext cx="2481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04248" y="44624"/>
              <a:ext cx="528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seg</a:t>
              </a:r>
            </a:p>
            <a:p>
              <a:r>
                <a:rPr lang="en-US" dirty="0" smtClean="0"/>
                <a:t>size</a:t>
              </a:r>
              <a:endParaRPr lang="en-US" dirty="0"/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1315402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819458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323514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827570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31626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843386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4347442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843794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347850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51906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363666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867722" y="256490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7364074" y="2564904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323106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827162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331218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835274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339330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3851090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4355146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4851498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355554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859610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71370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875426" y="263691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371778" y="2636912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323106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827162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2331218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2835274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339330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851090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355146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851498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355554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859610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371370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875426" y="270892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371778" y="2708920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323106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827162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331218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2835274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339330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851090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4355146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4851498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5355554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5859610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6371370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875426" y="278092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371778" y="2780928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1331640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1835696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2339752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843808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3347864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3859624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4363680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860032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5364088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868144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6379904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6883960" y="227687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380312" y="2276872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1339344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1843400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2347456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2851512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355568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3867328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4371384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4867736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5371792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5875848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6387608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6891664" y="234888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388016" y="2348880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339344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1843400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347456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2851512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3355568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867328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4371384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4867736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371792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5875848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6387608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6891664" y="242088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388016" y="2420888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1339344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1843400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2347456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2851512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355568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867328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371384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4867736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371792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5875848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6387608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6891664" y="249289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388016" y="2492896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1331640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1835696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2339752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2843808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347864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3859624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63680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860032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5364088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5868144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379904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883960" y="198884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7380312" y="1988840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1339344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1843400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2347456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2851512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3355568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3867328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4371384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4867736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5371792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5875848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6387608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6891664" y="2060848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388016" y="2060848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1339344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1843400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2347456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2851512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3355568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867328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4371384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4867736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5371792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5875848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6387608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6891664" y="213285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7388016" y="2132856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1339344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1843400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2347456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2851512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3355568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3867328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4371384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4867736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371792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875848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387608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6891664" y="220486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388016" y="2204864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1331640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1835696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2339752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2843808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3347864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3859624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4363680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4860032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5364088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5868144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6379904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6883960" y="5229200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7380312" y="5229200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1331640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835696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2339752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2843808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3347864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3859624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363680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60032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5364088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5868144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6379904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883960" y="5157192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7380312" y="5157192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331640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1835696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2339752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2843808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3347864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3859624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4363680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4860032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5364088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5868144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379904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6883960" y="5085184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7380312" y="5085184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1331640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835696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2339752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2843808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3347864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3859624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4363680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4860032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5364088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5868144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6379904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883960" y="5013176"/>
              <a:ext cx="3677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7380312" y="5013176"/>
              <a:ext cx="1838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flipH="1">
              <a:off x="2411762" y="1376772"/>
              <a:ext cx="3528390" cy="34830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5931532" y="1402231"/>
              <a:ext cx="8620" cy="3457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V="1">
              <a:off x="2411760" y="4858615"/>
              <a:ext cx="3528392" cy="1254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TextBox 428"/>
            <p:cNvSpPr txBox="1"/>
            <p:nvPr/>
          </p:nvSpPr>
          <p:spPr>
            <a:xfrm>
              <a:off x="5644878" y="105273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a</a:t>
              </a:r>
              <a:endParaRPr lang="en-US" i="1" dirty="0"/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2177274" y="47251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b</a:t>
              </a:r>
              <a:endParaRPr lang="en-US" i="1" dirty="0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5657702" y="478786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818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5696" y="1268760"/>
            <a:ext cx="4824536" cy="4536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1835696" y="488802"/>
            <a:ext cx="6252229" cy="779957"/>
          </a:xfrm>
          <a:custGeom>
            <a:avLst/>
            <a:gdLst>
              <a:gd name="connsiteX0" fmla="*/ 0 w 4968552"/>
              <a:gd name="connsiteY0" fmla="*/ 648072 h 648072"/>
              <a:gd name="connsiteX1" fmla="*/ 162018 w 4968552"/>
              <a:gd name="connsiteY1" fmla="*/ 0 h 648072"/>
              <a:gd name="connsiteX2" fmla="*/ 4968552 w 4968552"/>
              <a:gd name="connsiteY2" fmla="*/ 0 h 648072"/>
              <a:gd name="connsiteX3" fmla="*/ 4806534 w 4968552"/>
              <a:gd name="connsiteY3" fmla="*/ 648072 h 648072"/>
              <a:gd name="connsiteX4" fmla="*/ 0 w 4968552"/>
              <a:gd name="connsiteY4" fmla="*/ 648072 h 648072"/>
              <a:gd name="connsiteX0" fmla="*/ 0 w 6252229"/>
              <a:gd name="connsiteY0" fmla="*/ 762372 h 762372"/>
              <a:gd name="connsiteX1" fmla="*/ 162018 w 6252229"/>
              <a:gd name="connsiteY1" fmla="*/ 114300 h 762372"/>
              <a:gd name="connsiteX2" fmla="*/ 6252229 w 6252229"/>
              <a:gd name="connsiteY2" fmla="*/ 0 h 762372"/>
              <a:gd name="connsiteX3" fmla="*/ 4806534 w 6252229"/>
              <a:gd name="connsiteY3" fmla="*/ 762372 h 762372"/>
              <a:gd name="connsiteX4" fmla="*/ 0 w 6252229"/>
              <a:gd name="connsiteY4" fmla="*/ 762372 h 762372"/>
              <a:gd name="connsiteX0" fmla="*/ 0 w 6252229"/>
              <a:gd name="connsiteY0" fmla="*/ 779957 h 779957"/>
              <a:gd name="connsiteX1" fmla="*/ 1612749 w 6252229"/>
              <a:gd name="connsiteY1" fmla="*/ 0 h 779957"/>
              <a:gd name="connsiteX2" fmla="*/ 6252229 w 6252229"/>
              <a:gd name="connsiteY2" fmla="*/ 17585 h 779957"/>
              <a:gd name="connsiteX3" fmla="*/ 4806534 w 6252229"/>
              <a:gd name="connsiteY3" fmla="*/ 779957 h 779957"/>
              <a:gd name="connsiteX4" fmla="*/ 0 w 6252229"/>
              <a:gd name="connsiteY4" fmla="*/ 779957 h 77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2229" h="779957">
                <a:moveTo>
                  <a:pt x="0" y="779957"/>
                </a:moveTo>
                <a:lnTo>
                  <a:pt x="1612749" y="0"/>
                </a:lnTo>
                <a:lnTo>
                  <a:pt x="6252229" y="17585"/>
                </a:lnTo>
                <a:lnTo>
                  <a:pt x="4806534" y="779957"/>
                </a:lnTo>
                <a:lnTo>
                  <a:pt x="0" y="77995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087925" y="506387"/>
            <a:ext cx="1" cy="4548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60232" y="5055244"/>
            <a:ext cx="1427694" cy="75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26105" y="5013176"/>
            <a:ext cx="5034327" cy="420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47664" y="5013176"/>
            <a:ext cx="1884675" cy="9361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32339" y="188640"/>
            <a:ext cx="0" cy="48245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  <a:endCxn id="3" idx="2"/>
          </p:cNvCxnSpPr>
          <p:nvPr/>
        </p:nvCxnSpPr>
        <p:spPr>
          <a:xfrm>
            <a:off x="4247964" y="1268760"/>
            <a:ext cx="0" cy="4536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211960" y="488803"/>
            <a:ext cx="1584176" cy="779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96136" y="488802"/>
            <a:ext cx="0" cy="45664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" idx="2"/>
          </p:cNvCxnSpPr>
          <p:nvPr/>
        </p:nvCxnSpPr>
        <p:spPr>
          <a:xfrm flipH="1">
            <a:off x="4247964" y="5055244"/>
            <a:ext cx="1548172" cy="75002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313337" y="234888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77033" y="38610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6"/>
          </p:cNvCxnSpPr>
          <p:nvPr/>
        </p:nvCxnSpPr>
        <p:spPr>
          <a:xfrm>
            <a:off x="3635896" y="3897052"/>
            <a:ext cx="165618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2"/>
          </p:cNvCxnSpPr>
          <p:nvPr/>
        </p:nvCxnSpPr>
        <p:spPr>
          <a:xfrm flipH="1">
            <a:off x="5022050" y="2384884"/>
            <a:ext cx="129128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6116" y="2132856"/>
            <a:ext cx="0" cy="2478212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80112" y="1484784"/>
            <a:ext cx="1296144" cy="648072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876256" y="1484784"/>
            <a:ext cx="0" cy="252028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616116" y="4005064"/>
            <a:ext cx="1260140" cy="606004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95836" y="2132856"/>
            <a:ext cx="0" cy="247821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059832" y="1484784"/>
            <a:ext cx="1296144" cy="64807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355976" y="1538986"/>
            <a:ext cx="0" cy="24660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095836" y="4005064"/>
            <a:ext cx="1260140" cy="60600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59832" y="2132856"/>
            <a:ext cx="252028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55976" y="1484784"/>
            <a:ext cx="244827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5976" y="4005064"/>
            <a:ext cx="252028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131840" y="4581128"/>
            <a:ext cx="252028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076056" y="234888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228456" y="38610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00392" y="50758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31840" y="1886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47664" y="544522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644430" y="35637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84168" y="23488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100392" y="46531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100392" y="5393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419872" y="4766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419872" y="4653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660232" y="5435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372200" y="8994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835696" y="126876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835696" y="54452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76256" y="364502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87625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355976" y="148478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355976" y="36450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294330" y="42210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292080" y="1772816"/>
            <a:ext cx="3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059832" y="2132856"/>
            <a:ext cx="36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131840" y="42117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995936" y="544522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556968" y="465313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96136" y="4766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995936" y="12687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620688"/>
            <a:ext cx="626469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640" y="5877272"/>
            <a:ext cx="65527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31640" y="332656"/>
            <a:ext cx="0" cy="554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968" y="58772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08126" y="27716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0316" y="58772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608" y="3233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596336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31640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</p:cNvCxnSpPr>
          <p:nvPr/>
        </p:nvCxnSpPr>
        <p:spPr>
          <a:xfrm flipH="1">
            <a:off x="1331640" y="6061938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1"/>
          </p:cNvCxnSpPr>
          <p:nvPr/>
        </p:nvCxnSpPr>
        <p:spPr>
          <a:xfrm>
            <a:off x="4707482" y="6061938"/>
            <a:ext cx="2892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08126" y="620688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99592" y="5877272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0"/>
          </p:cNvCxnSpPr>
          <p:nvPr/>
        </p:nvCxnSpPr>
        <p:spPr>
          <a:xfrm flipH="1" flipV="1">
            <a:off x="1111764" y="620688"/>
            <a:ext cx="8119" cy="215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</p:cNvCxnSpPr>
          <p:nvPr/>
        </p:nvCxnSpPr>
        <p:spPr>
          <a:xfrm>
            <a:off x="1119883" y="3140968"/>
            <a:ext cx="415" cy="2736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11760" y="1844824"/>
            <a:ext cx="4464496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11760" y="1844824"/>
            <a:ext cx="4464496" cy="2376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14847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5266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6256" y="422108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14847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620688"/>
            <a:ext cx="626469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640" y="5877272"/>
            <a:ext cx="65527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31640" y="332656"/>
            <a:ext cx="0" cy="554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968" y="58772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08126" y="27716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0316" y="58772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608" y="3233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596336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31640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</p:cNvCxnSpPr>
          <p:nvPr/>
        </p:nvCxnSpPr>
        <p:spPr>
          <a:xfrm flipH="1">
            <a:off x="1331640" y="6061938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1"/>
          </p:cNvCxnSpPr>
          <p:nvPr/>
        </p:nvCxnSpPr>
        <p:spPr>
          <a:xfrm>
            <a:off x="4707482" y="6061938"/>
            <a:ext cx="2892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08126" y="620688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99592" y="5877272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0"/>
          </p:cNvCxnSpPr>
          <p:nvPr/>
        </p:nvCxnSpPr>
        <p:spPr>
          <a:xfrm flipH="1" flipV="1">
            <a:off x="1111764" y="620688"/>
            <a:ext cx="8119" cy="215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</p:cNvCxnSpPr>
          <p:nvPr/>
        </p:nvCxnSpPr>
        <p:spPr>
          <a:xfrm>
            <a:off x="1119883" y="3140968"/>
            <a:ext cx="415" cy="2736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022231" y="1441938"/>
            <a:ext cx="4888523" cy="3147647"/>
          </a:xfrm>
          <a:custGeom>
            <a:avLst/>
            <a:gdLst>
              <a:gd name="connsiteX0" fmla="*/ 1732084 w 4888523"/>
              <a:gd name="connsiteY0" fmla="*/ 0 h 3147647"/>
              <a:gd name="connsiteX1" fmla="*/ 0 w 4888523"/>
              <a:gd name="connsiteY1" fmla="*/ 1090247 h 3147647"/>
              <a:gd name="connsiteX2" fmla="*/ 1125415 w 4888523"/>
              <a:gd name="connsiteY2" fmla="*/ 3147647 h 3147647"/>
              <a:gd name="connsiteX3" fmla="*/ 2242038 w 4888523"/>
              <a:gd name="connsiteY3" fmla="*/ 1820008 h 3147647"/>
              <a:gd name="connsiteX4" fmla="*/ 2963007 w 4888523"/>
              <a:gd name="connsiteY4" fmla="*/ 3024554 h 3147647"/>
              <a:gd name="connsiteX5" fmla="*/ 4888523 w 4888523"/>
              <a:gd name="connsiteY5" fmla="*/ 1863970 h 3147647"/>
              <a:gd name="connsiteX6" fmla="*/ 3516923 w 4888523"/>
              <a:gd name="connsiteY6" fmla="*/ 1863970 h 3147647"/>
              <a:gd name="connsiteX7" fmla="*/ 4686300 w 4888523"/>
              <a:gd name="connsiteY7" fmla="*/ 949570 h 3147647"/>
              <a:gd name="connsiteX8" fmla="*/ 1732084 w 4888523"/>
              <a:gd name="connsiteY8" fmla="*/ 0 h 31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8523" h="3147647">
                <a:moveTo>
                  <a:pt x="1732084" y="0"/>
                </a:moveTo>
                <a:lnTo>
                  <a:pt x="0" y="1090247"/>
                </a:lnTo>
                <a:lnTo>
                  <a:pt x="1125415" y="3147647"/>
                </a:lnTo>
                <a:lnTo>
                  <a:pt x="2242038" y="1820008"/>
                </a:lnTo>
                <a:lnTo>
                  <a:pt x="2963007" y="3024554"/>
                </a:lnTo>
                <a:lnTo>
                  <a:pt x="4888523" y="1863970"/>
                </a:lnTo>
                <a:lnTo>
                  <a:pt x="3516923" y="1863970"/>
                </a:lnTo>
                <a:lnTo>
                  <a:pt x="4686300" y="949570"/>
                </a:lnTo>
                <a:lnTo>
                  <a:pt x="1732084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 flipH="1" flipV="1">
            <a:off x="3116034" y="1844825"/>
            <a:ext cx="31612" cy="274476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764106" y="1396082"/>
            <a:ext cx="43907" cy="239295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3"/>
          </p:cNvCxnSpPr>
          <p:nvPr/>
        </p:nvCxnSpPr>
        <p:spPr>
          <a:xfrm flipH="1" flipV="1">
            <a:off x="4238114" y="1556792"/>
            <a:ext cx="26155" cy="170515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" idx="4"/>
          </p:cNvCxnSpPr>
          <p:nvPr/>
        </p:nvCxnSpPr>
        <p:spPr>
          <a:xfrm flipH="1" flipV="1">
            <a:off x="4916234" y="1808820"/>
            <a:ext cx="69004" cy="265767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492298" y="1988840"/>
            <a:ext cx="43907" cy="212423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16034" y="1844825"/>
            <a:ext cx="648072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31840" y="3789040"/>
            <a:ext cx="67617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786059" y="1628801"/>
            <a:ext cx="42590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86059" y="3284984"/>
            <a:ext cx="45400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255867" y="3284984"/>
            <a:ext cx="67617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55867" y="1844824"/>
            <a:ext cx="67617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16234" y="1988840"/>
            <a:ext cx="59187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932040" y="4149080"/>
            <a:ext cx="59187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764106" y="10527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45226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921398" y="45091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67944" y="32849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85238" y="4365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37082" y="327569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796136" y="29249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516216" y="2051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15475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707904" y="371703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139952" y="12687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788024" y="14847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436096" y="1691516"/>
            <a:ext cx="36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508104" y="4005064"/>
            <a:ext cx="4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’’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620688"/>
            <a:ext cx="626469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640" y="5877272"/>
            <a:ext cx="65527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31640" y="332656"/>
            <a:ext cx="0" cy="554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0"/>
            <a:endCxn id="4" idx="2"/>
          </p:cNvCxnSpPr>
          <p:nvPr/>
        </p:nvCxnSpPr>
        <p:spPr>
          <a:xfrm>
            <a:off x="4463988" y="620688"/>
            <a:ext cx="0" cy="52565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40152" y="620688"/>
            <a:ext cx="0" cy="52565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968" y="58772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08126" y="27716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0316" y="58772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608" y="3233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596336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31640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</p:cNvCxnSpPr>
          <p:nvPr/>
        </p:nvCxnSpPr>
        <p:spPr>
          <a:xfrm flipH="1">
            <a:off x="1331640" y="6061938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1"/>
          </p:cNvCxnSpPr>
          <p:nvPr/>
        </p:nvCxnSpPr>
        <p:spPr>
          <a:xfrm>
            <a:off x="4707482" y="6061938"/>
            <a:ext cx="2892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08126" y="620688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99592" y="5877272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0"/>
          </p:cNvCxnSpPr>
          <p:nvPr/>
        </p:nvCxnSpPr>
        <p:spPr>
          <a:xfrm flipH="1" flipV="1">
            <a:off x="1111764" y="620688"/>
            <a:ext cx="8119" cy="215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</p:cNvCxnSpPr>
          <p:nvPr/>
        </p:nvCxnSpPr>
        <p:spPr>
          <a:xfrm>
            <a:off x="1119883" y="3140968"/>
            <a:ext cx="415" cy="2736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457415" y="2852936"/>
            <a:ext cx="1474117" cy="200567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139952" y="4859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478450" y="2513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599868" y="26064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478450" y="54986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599868" y="550794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2’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2411762" y="1376772"/>
            <a:ext cx="3528390" cy="3483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31532" y="1402231"/>
            <a:ext cx="8620" cy="34576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2411760" y="4858615"/>
            <a:ext cx="3524082" cy="125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44878" y="10527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7274" y="47251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657702" y="47878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699792" y="45091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118" name="Arc 117"/>
          <p:cNvSpPr/>
          <p:nvPr/>
        </p:nvSpPr>
        <p:spPr>
          <a:xfrm>
            <a:off x="2555776" y="4621778"/>
            <a:ext cx="166876" cy="391398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175957" y="2555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5644878" y="1628800"/>
            <a:ext cx="12824" cy="122413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5593257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364088" y="18448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148064" y="20608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932040" y="227687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729161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139952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923928" y="32849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721049" y="350100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505025" y="37170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289001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072977" y="414908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856953" y="43651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627784" y="45811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5436096" y="1880828"/>
            <a:ext cx="0" cy="97210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6" idx="6"/>
          </p:cNvCxnSpPr>
          <p:nvPr/>
        </p:nvCxnSpPr>
        <p:spPr>
          <a:xfrm>
            <a:off x="2915816" y="4401108"/>
            <a:ext cx="154159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35" idx="6"/>
          </p:cNvCxnSpPr>
          <p:nvPr/>
        </p:nvCxnSpPr>
        <p:spPr>
          <a:xfrm>
            <a:off x="3131840" y="4185084"/>
            <a:ext cx="13146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620688"/>
            <a:ext cx="626469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640" y="5877272"/>
            <a:ext cx="65527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31640" y="332656"/>
            <a:ext cx="0" cy="554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547664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83968" y="58772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08126" y="27716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0316" y="58772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608" y="3233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596336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31640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</p:cNvCxnSpPr>
          <p:nvPr/>
        </p:nvCxnSpPr>
        <p:spPr>
          <a:xfrm flipH="1">
            <a:off x="1331640" y="6061938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1"/>
          </p:cNvCxnSpPr>
          <p:nvPr/>
        </p:nvCxnSpPr>
        <p:spPr>
          <a:xfrm>
            <a:off x="4707482" y="6061938"/>
            <a:ext cx="2892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08126" y="620688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99592" y="5877272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0"/>
          </p:cNvCxnSpPr>
          <p:nvPr/>
        </p:nvCxnSpPr>
        <p:spPr>
          <a:xfrm flipH="1" flipV="1">
            <a:off x="1111764" y="620688"/>
            <a:ext cx="8119" cy="215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</p:cNvCxnSpPr>
          <p:nvPr/>
        </p:nvCxnSpPr>
        <p:spPr>
          <a:xfrm>
            <a:off x="1119883" y="3140968"/>
            <a:ext cx="415" cy="2736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848841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47664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48841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23728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424905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23728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24905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47664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848841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547664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848841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23728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424905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123728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424905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699792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000969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699792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0969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275856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3577033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275856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577033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699792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000969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699792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000969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275856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577033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275856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577033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547664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848841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547664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848841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123728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424905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123728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424905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547664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848841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547664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848841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123728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424905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123728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424905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699792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000969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699792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000969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275856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577033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275856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577033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699792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000969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699792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000969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275856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577033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275856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577033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851920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153097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851920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153097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4427984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729161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427984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729161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851920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4153097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851920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4153097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427984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4729161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427984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729161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004048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5305225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004048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5305225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580112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881289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580112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881289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004048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305225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004048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305225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580112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881289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580112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881289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851920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153097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851920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4153097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427984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729161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427984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29161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3851920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153097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3851920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153097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427984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729161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427984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729161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004048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305225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5004048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305225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5580112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881289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580112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881289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004048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305225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004048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305225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580112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881289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580112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881289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547664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848841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547664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848841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123728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424905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123728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424905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547664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848841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547664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48841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123728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2424905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2123728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2424905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2699792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000969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2699792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000969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275856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577033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275856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577033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2699792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000969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2699792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000969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3275856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577033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75856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577033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547664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48841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547664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48841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2123728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2424905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2123728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2424905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547664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48841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547664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48841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2123728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424905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2123728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424905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2699792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3000969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699792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000969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3275856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3577033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3275856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3577033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2699792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3000969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2699792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3000969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3275856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3577033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3275856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577033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3851920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4153097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3851920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4153097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4427984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4729161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4427984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4729161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3851920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4153097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3851920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4153097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4427984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4729161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4427984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4729161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5004048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5305225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5004048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5305225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5580112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5881289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5580112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5881289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5004048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5305225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5004048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5305225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5580112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5881289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5580112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5881289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3851920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4153097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3851920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4153097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4427984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4729161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4427984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4729161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3851920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4153097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3851920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4153097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4427984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4729161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4427984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4729161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5004048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5305225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5004048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5305225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5580112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5881289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5580112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5881289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5004048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5305225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5004048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5305225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5580112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5881289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5580112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5881289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6156176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6457353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6156176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6457353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6732240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7033417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6732240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7033417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6156176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6457353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6156176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6457353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6732240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7033417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6732240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7033417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6156176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6457353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6156176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6457353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6732240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7033417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6732240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7033417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6156176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6457353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6156176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6457353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6732240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7033417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6732240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7033417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6156176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6457353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6156176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6457353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6732240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7033417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6732240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7033417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6156176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6457353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6156176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6457353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6732240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7033417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6732240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7033417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6156176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6457353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6156176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6457353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6732240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7033417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6732240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7033417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6156176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6457353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6156176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6457353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6732240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7033417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6732240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7033417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7321449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7321449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7321449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7321449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7321449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7321449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7321449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7321449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7321449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7321449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7321449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7321449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7321449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7321449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7321449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7321449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1547664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1848841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1547664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1848841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/>
          <p:nvPr/>
        </p:nvSpPr>
        <p:spPr>
          <a:xfrm>
            <a:off x="2123728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2424905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/>
          <p:nvPr/>
        </p:nvSpPr>
        <p:spPr>
          <a:xfrm>
            <a:off x="2123728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>
            <a:off x="2424905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/>
        </p:nvSpPr>
        <p:spPr>
          <a:xfrm>
            <a:off x="2699792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3000969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/>
          <p:cNvSpPr/>
          <p:nvPr/>
        </p:nvSpPr>
        <p:spPr>
          <a:xfrm>
            <a:off x="2699792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3000969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>
            <a:off x="3275856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/>
          <p:nvPr/>
        </p:nvSpPr>
        <p:spPr>
          <a:xfrm>
            <a:off x="3577033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/>
          <p:nvPr/>
        </p:nvSpPr>
        <p:spPr>
          <a:xfrm>
            <a:off x="3275856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/>
          <p:nvPr/>
        </p:nvSpPr>
        <p:spPr>
          <a:xfrm>
            <a:off x="3577033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/>
          <p:cNvSpPr/>
          <p:nvPr/>
        </p:nvSpPr>
        <p:spPr>
          <a:xfrm>
            <a:off x="3851920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>
            <a:off x="4153097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/>
          <p:cNvSpPr/>
          <p:nvPr/>
        </p:nvSpPr>
        <p:spPr>
          <a:xfrm>
            <a:off x="3851920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/>
          <p:cNvSpPr/>
          <p:nvPr/>
        </p:nvSpPr>
        <p:spPr>
          <a:xfrm>
            <a:off x="4153097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4427984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4729161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427984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4729161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/>
          <p:cNvSpPr/>
          <p:nvPr/>
        </p:nvSpPr>
        <p:spPr>
          <a:xfrm>
            <a:off x="5004048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/>
          <p:cNvSpPr/>
          <p:nvPr/>
        </p:nvSpPr>
        <p:spPr>
          <a:xfrm>
            <a:off x="5305225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/>
          <p:cNvSpPr/>
          <p:nvPr/>
        </p:nvSpPr>
        <p:spPr>
          <a:xfrm>
            <a:off x="5004048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>
            <a:off x="5305225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/>
          <p:cNvSpPr/>
          <p:nvPr/>
        </p:nvSpPr>
        <p:spPr>
          <a:xfrm>
            <a:off x="5580112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/>
        </p:nvSpPr>
        <p:spPr>
          <a:xfrm>
            <a:off x="5881289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/>
          <p:cNvSpPr/>
          <p:nvPr/>
        </p:nvSpPr>
        <p:spPr>
          <a:xfrm>
            <a:off x="5580112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/>
          <p:cNvSpPr/>
          <p:nvPr/>
        </p:nvSpPr>
        <p:spPr>
          <a:xfrm>
            <a:off x="5881289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/>
        </p:nvSpPr>
        <p:spPr>
          <a:xfrm>
            <a:off x="6156176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/>
          <p:cNvSpPr/>
          <p:nvPr/>
        </p:nvSpPr>
        <p:spPr>
          <a:xfrm>
            <a:off x="6457353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6156176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/>
          <p:nvPr/>
        </p:nvSpPr>
        <p:spPr>
          <a:xfrm>
            <a:off x="6457353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/>
          <p:cNvSpPr/>
          <p:nvPr/>
        </p:nvSpPr>
        <p:spPr>
          <a:xfrm>
            <a:off x="6732240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>
            <a:off x="7033417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/>
          <p:cNvSpPr/>
          <p:nvPr/>
        </p:nvSpPr>
        <p:spPr>
          <a:xfrm>
            <a:off x="6732240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/>
          <p:cNvSpPr/>
          <p:nvPr/>
        </p:nvSpPr>
        <p:spPr>
          <a:xfrm>
            <a:off x="7033417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/>
          <p:cNvSpPr/>
          <p:nvPr/>
        </p:nvSpPr>
        <p:spPr>
          <a:xfrm>
            <a:off x="7321449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/>
        </p:nvSpPr>
        <p:spPr>
          <a:xfrm>
            <a:off x="7321449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620688"/>
            <a:ext cx="626469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640" y="5877272"/>
            <a:ext cx="65527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31640" y="332656"/>
            <a:ext cx="0" cy="554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411762" y="1376772"/>
            <a:ext cx="3528390" cy="3483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31532" y="1402231"/>
            <a:ext cx="8620" cy="34576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411760" y="4858615"/>
            <a:ext cx="3478149" cy="125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968" y="58772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08126" y="27716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0316" y="58772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608" y="3233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596336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31640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</p:cNvCxnSpPr>
          <p:nvPr/>
        </p:nvCxnSpPr>
        <p:spPr>
          <a:xfrm flipH="1">
            <a:off x="1331640" y="6061938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1"/>
          </p:cNvCxnSpPr>
          <p:nvPr/>
        </p:nvCxnSpPr>
        <p:spPr>
          <a:xfrm>
            <a:off x="4707482" y="6061938"/>
            <a:ext cx="2892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08126" y="620688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99592" y="5877272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0"/>
          </p:cNvCxnSpPr>
          <p:nvPr/>
        </p:nvCxnSpPr>
        <p:spPr>
          <a:xfrm flipH="1" flipV="1">
            <a:off x="1111764" y="620688"/>
            <a:ext cx="8119" cy="215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</p:cNvCxnSpPr>
          <p:nvPr/>
        </p:nvCxnSpPr>
        <p:spPr>
          <a:xfrm>
            <a:off x="1119883" y="3140968"/>
            <a:ext cx="415" cy="2736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44878" y="10527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177274" y="47251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657702" y="47878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699792" y="45091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108" name="Arc 107"/>
          <p:cNvSpPr/>
          <p:nvPr/>
        </p:nvSpPr>
        <p:spPr>
          <a:xfrm>
            <a:off x="2555776" y="4621778"/>
            <a:ext cx="166876" cy="391398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1547664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1848841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1547664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1848841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123728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424905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2123728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2424905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1547664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1848841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1547664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1848841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2123728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2424905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2123728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424905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2699792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3000969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699792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3000969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3275856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3577033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3275856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3577033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699792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3000969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2699792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3000969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3275856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3577033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3275856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3577033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547664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1848841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1547664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1848841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123728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2424905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2123728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2424905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1547664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1848841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1547664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1848841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2123728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2424905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2123728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2424905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2699792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3000969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2699792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3000969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3275856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3577033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3275856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3577033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2699792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3000969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2699792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3000969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275856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577033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3275856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3577033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3851920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4153097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3851920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4153097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4427984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4729161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4427984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4729161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3851920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4153097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3851920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4153097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4427984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4729161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4427984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4729161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5004048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5305225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5004048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5305225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/>
          <p:nvPr/>
        </p:nvSpPr>
        <p:spPr>
          <a:xfrm>
            <a:off x="5580112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5881289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/>
          <p:nvPr/>
        </p:nvSpPr>
        <p:spPr>
          <a:xfrm>
            <a:off x="5580112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>
            <a:off x="5881289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/>
        </p:nvSpPr>
        <p:spPr>
          <a:xfrm>
            <a:off x="5004048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5305225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/>
          <p:cNvSpPr/>
          <p:nvPr/>
        </p:nvSpPr>
        <p:spPr>
          <a:xfrm>
            <a:off x="5004048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5305225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>
            <a:off x="5580112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/>
          <p:nvPr/>
        </p:nvSpPr>
        <p:spPr>
          <a:xfrm>
            <a:off x="5881289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/>
          <p:nvPr/>
        </p:nvSpPr>
        <p:spPr>
          <a:xfrm>
            <a:off x="5580112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/>
          <p:nvPr/>
        </p:nvSpPr>
        <p:spPr>
          <a:xfrm>
            <a:off x="5881289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/>
          <p:cNvSpPr/>
          <p:nvPr/>
        </p:nvSpPr>
        <p:spPr>
          <a:xfrm>
            <a:off x="3851920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>
            <a:off x="4153097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/>
          <p:cNvSpPr/>
          <p:nvPr/>
        </p:nvSpPr>
        <p:spPr>
          <a:xfrm>
            <a:off x="3851920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/>
          <p:cNvSpPr/>
          <p:nvPr/>
        </p:nvSpPr>
        <p:spPr>
          <a:xfrm>
            <a:off x="4153097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4427984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4729161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427984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4729161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/>
          <p:cNvSpPr/>
          <p:nvPr/>
        </p:nvSpPr>
        <p:spPr>
          <a:xfrm>
            <a:off x="3851920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/>
          <p:cNvSpPr/>
          <p:nvPr/>
        </p:nvSpPr>
        <p:spPr>
          <a:xfrm>
            <a:off x="4153097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/>
          <p:cNvSpPr/>
          <p:nvPr/>
        </p:nvSpPr>
        <p:spPr>
          <a:xfrm>
            <a:off x="3851920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>
            <a:off x="4153097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/>
          <p:cNvSpPr/>
          <p:nvPr/>
        </p:nvSpPr>
        <p:spPr>
          <a:xfrm>
            <a:off x="4427984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/>
        </p:nvSpPr>
        <p:spPr>
          <a:xfrm>
            <a:off x="4729161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/>
          <p:cNvSpPr/>
          <p:nvPr/>
        </p:nvSpPr>
        <p:spPr>
          <a:xfrm>
            <a:off x="4427984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/>
          <p:cNvSpPr/>
          <p:nvPr/>
        </p:nvSpPr>
        <p:spPr>
          <a:xfrm>
            <a:off x="4729161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/>
        </p:nvSpPr>
        <p:spPr>
          <a:xfrm>
            <a:off x="5004048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/>
          <p:cNvSpPr/>
          <p:nvPr/>
        </p:nvSpPr>
        <p:spPr>
          <a:xfrm>
            <a:off x="5305225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5004048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/>
          <p:nvPr/>
        </p:nvSpPr>
        <p:spPr>
          <a:xfrm>
            <a:off x="5305225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/>
          <p:cNvSpPr/>
          <p:nvPr/>
        </p:nvSpPr>
        <p:spPr>
          <a:xfrm>
            <a:off x="5580112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>
            <a:off x="5881289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/>
          <p:cNvSpPr/>
          <p:nvPr/>
        </p:nvSpPr>
        <p:spPr>
          <a:xfrm>
            <a:off x="5580112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/>
          <p:cNvSpPr/>
          <p:nvPr/>
        </p:nvSpPr>
        <p:spPr>
          <a:xfrm>
            <a:off x="5881289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/>
          <p:cNvSpPr/>
          <p:nvPr/>
        </p:nvSpPr>
        <p:spPr>
          <a:xfrm>
            <a:off x="5004048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/>
        </p:nvSpPr>
        <p:spPr>
          <a:xfrm>
            <a:off x="5305225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>
            <a:off x="5004048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>
            <a:off x="5305225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/>
          <p:cNvSpPr/>
          <p:nvPr/>
        </p:nvSpPr>
        <p:spPr>
          <a:xfrm>
            <a:off x="5580112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/>
          <p:cNvSpPr/>
          <p:nvPr/>
        </p:nvSpPr>
        <p:spPr>
          <a:xfrm>
            <a:off x="5881289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/>
          <p:cNvSpPr/>
          <p:nvPr/>
        </p:nvSpPr>
        <p:spPr>
          <a:xfrm>
            <a:off x="5580112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/>
          <p:cNvSpPr/>
          <p:nvPr/>
        </p:nvSpPr>
        <p:spPr>
          <a:xfrm>
            <a:off x="5881289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/>
          <p:cNvSpPr/>
          <p:nvPr/>
        </p:nvSpPr>
        <p:spPr>
          <a:xfrm>
            <a:off x="1547664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/>
          <p:cNvSpPr/>
          <p:nvPr/>
        </p:nvSpPr>
        <p:spPr>
          <a:xfrm>
            <a:off x="1848841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/>
          <p:cNvSpPr/>
          <p:nvPr/>
        </p:nvSpPr>
        <p:spPr>
          <a:xfrm>
            <a:off x="1547664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/>
          <p:cNvSpPr/>
          <p:nvPr/>
        </p:nvSpPr>
        <p:spPr>
          <a:xfrm>
            <a:off x="1848841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/>
          <p:cNvSpPr/>
          <p:nvPr/>
        </p:nvSpPr>
        <p:spPr>
          <a:xfrm>
            <a:off x="2123728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/>
        </p:nvSpPr>
        <p:spPr>
          <a:xfrm>
            <a:off x="2424905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/>
          <p:cNvSpPr/>
          <p:nvPr/>
        </p:nvSpPr>
        <p:spPr>
          <a:xfrm>
            <a:off x="2123728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>
            <a:off x="2424905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/>
          <p:cNvSpPr/>
          <p:nvPr/>
        </p:nvSpPr>
        <p:spPr>
          <a:xfrm>
            <a:off x="1547664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1848841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/>
          <p:cNvSpPr/>
          <p:nvPr/>
        </p:nvSpPr>
        <p:spPr>
          <a:xfrm>
            <a:off x="1547664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/>
          <p:cNvSpPr/>
          <p:nvPr/>
        </p:nvSpPr>
        <p:spPr>
          <a:xfrm>
            <a:off x="1848841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>
            <a:off x="2123728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2424905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/>
          <p:cNvSpPr/>
          <p:nvPr/>
        </p:nvSpPr>
        <p:spPr>
          <a:xfrm>
            <a:off x="2123728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/>
          <p:cNvSpPr/>
          <p:nvPr/>
        </p:nvSpPr>
        <p:spPr>
          <a:xfrm>
            <a:off x="2424905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/>
          <p:cNvSpPr/>
          <p:nvPr/>
        </p:nvSpPr>
        <p:spPr>
          <a:xfrm>
            <a:off x="2699792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/>
          <p:cNvSpPr/>
          <p:nvPr/>
        </p:nvSpPr>
        <p:spPr>
          <a:xfrm>
            <a:off x="3000969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>
            <a:off x="2699792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>
            <a:off x="3000969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/>
          <p:cNvSpPr/>
          <p:nvPr/>
        </p:nvSpPr>
        <p:spPr>
          <a:xfrm>
            <a:off x="3275856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/>
          <p:cNvSpPr/>
          <p:nvPr/>
        </p:nvSpPr>
        <p:spPr>
          <a:xfrm>
            <a:off x="3577033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/>
          <p:cNvSpPr/>
          <p:nvPr/>
        </p:nvSpPr>
        <p:spPr>
          <a:xfrm>
            <a:off x="3275856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/>
          <p:cNvSpPr/>
          <p:nvPr/>
        </p:nvSpPr>
        <p:spPr>
          <a:xfrm>
            <a:off x="3577033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>
            <a:off x="2699792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>
            <a:off x="3000969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/>
          <p:cNvSpPr/>
          <p:nvPr/>
        </p:nvSpPr>
        <p:spPr>
          <a:xfrm>
            <a:off x="2699792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3000969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/>
          <p:cNvSpPr/>
          <p:nvPr/>
        </p:nvSpPr>
        <p:spPr>
          <a:xfrm>
            <a:off x="3275856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/>
          <p:cNvSpPr/>
          <p:nvPr/>
        </p:nvSpPr>
        <p:spPr>
          <a:xfrm>
            <a:off x="3577033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/>
          <p:cNvSpPr/>
          <p:nvPr/>
        </p:nvSpPr>
        <p:spPr>
          <a:xfrm>
            <a:off x="3275856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/>
          <p:cNvSpPr/>
          <p:nvPr/>
        </p:nvSpPr>
        <p:spPr>
          <a:xfrm>
            <a:off x="3577033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/>
          <p:cNvSpPr/>
          <p:nvPr/>
        </p:nvSpPr>
        <p:spPr>
          <a:xfrm>
            <a:off x="1547664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/>
          <p:cNvSpPr/>
          <p:nvPr/>
        </p:nvSpPr>
        <p:spPr>
          <a:xfrm>
            <a:off x="1848841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/>
          <p:cNvSpPr/>
          <p:nvPr/>
        </p:nvSpPr>
        <p:spPr>
          <a:xfrm>
            <a:off x="1547664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/>
          <p:cNvSpPr/>
          <p:nvPr/>
        </p:nvSpPr>
        <p:spPr>
          <a:xfrm>
            <a:off x="1848841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/>
          <p:cNvSpPr/>
          <p:nvPr/>
        </p:nvSpPr>
        <p:spPr>
          <a:xfrm>
            <a:off x="2123728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val 519"/>
          <p:cNvSpPr/>
          <p:nvPr/>
        </p:nvSpPr>
        <p:spPr>
          <a:xfrm>
            <a:off x="2424905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val 520"/>
          <p:cNvSpPr/>
          <p:nvPr/>
        </p:nvSpPr>
        <p:spPr>
          <a:xfrm>
            <a:off x="2123728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val 521"/>
          <p:cNvSpPr/>
          <p:nvPr/>
        </p:nvSpPr>
        <p:spPr>
          <a:xfrm>
            <a:off x="2424905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/>
          <p:cNvSpPr/>
          <p:nvPr/>
        </p:nvSpPr>
        <p:spPr>
          <a:xfrm>
            <a:off x="1547664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/>
          <p:cNvSpPr/>
          <p:nvPr/>
        </p:nvSpPr>
        <p:spPr>
          <a:xfrm>
            <a:off x="1848841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/>
          <p:cNvSpPr/>
          <p:nvPr/>
        </p:nvSpPr>
        <p:spPr>
          <a:xfrm>
            <a:off x="1547664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/>
          <p:cNvSpPr/>
          <p:nvPr/>
        </p:nvSpPr>
        <p:spPr>
          <a:xfrm>
            <a:off x="1848841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/>
          <p:cNvSpPr/>
          <p:nvPr/>
        </p:nvSpPr>
        <p:spPr>
          <a:xfrm>
            <a:off x="2123728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/>
          <p:cNvSpPr/>
          <p:nvPr/>
        </p:nvSpPr>
        <p:spPr>
          <a:xfrm>
            <a:off x="2424905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/>
          <p:cNvSpPr/>
          <p:nvPr/>
        </p:nvSpPr>
        <p:spPr>
          <a:xfrm>
            <a:off x="2123728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/>
          <p:cNvSpPr/>
          <p:nvPr/>
        </p:nvSpPr>
        <p:spPr>
          <a:xfrm>
            <a:off x="2424905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/>
          <p:cNvSpPr/>
          <p:nvPr/>
        </p:nvSpPr>
        <p:spPr>
          <a:xfrm>
            <a:off x="2699792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Oval 531"/>
          <p:cNvSpPr/>
          <p:nvPr/>
        </p:nvSpPr>
        <p:spPr>
          <a:xfrm>
            <a:off x="3000969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/>
          <p:cNvSpPr/>
          <p:nvPr/>
        </p:nvSpPr>
        <p:spPr>
          <a:xfrm>
            <a:off x="2699792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/>
          <p:cNvSpPr/>
          <p:nvPr/>
        </p:nvSpPr>
        <p:spPr>
          <a:xfrm>
            <a:off x="3000969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val 534"/>
          <p:cNvSpPr/>
          <p:nvPr/>
        </p:nvSpPr>
        <p:spPr>
          <a:xfrm>
            <a:off x="3275856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/>
          <p:cNvSpPr/>
          <p:nvPr/>
        </p:nvSpPr>
        <p:spPr>
          <a:xfrm>
            <a:off x="3577033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/>
          <p:cNvSpPr/>
          <p:nvPr/>
        </p:nvSpPr>
        <p:spPr>
          <a:xfrm>
            <a:off x="3275856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val 537"/>
          <p:cNvSpPr/>
          <p:nvPr/>
        </p:nvSpPr>
        <p:spPr>
          <a:xfrm>
            <a:off x="3577033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/>
          <p:cNvSpPr/>
          <p:nvPr/>
        </p:nvSpPr>
        <p:spPr>
          <a:xfrm>
            <a:off x="2699792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/>
          <p:cNvSpPr/>
          <p:nvPr/>
        </p:nvSpPr>
        <p:spPr>
          <a:xfrm>
            <a:off x="3000969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/>
          <p:cNvSpPr/>
          <p:nvPr/>
        </p:nvSpPr>
        <p:spPr>
          <a:xfrm>
            <a:off x="2699792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/>
          <p:cNvSpPr/>
          <p:nvPr/>
        </p:nvSpPr>
        <p:spPr>
          <a:xfrm>
            <a:off x="3000969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/>
          <p:cNvSpPr/>
          <p:nvPr/>
        </p:nvSpPr>
        <p:spPr>
          <a:xfrm>
            <a:off x="3275856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val 543"/>
          <p:cNvSpPr/>
          <p:nvPr/>
        </p:nvSpPr>
        <p:spPr>
          <a:xfrm>
            <a:off x="3577033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val 544"/>
          <p:cNvSpPr/>
          <p:nvPr/>
        </p:nvSpPr>
        <p:spPr>
          <a:xfrm>
            <a:off x="3275856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Oval 545"/>
          <p:cNvSpPr/>
          <p:nvPr/>
        </p:nvSpPr>
        <p:spPr>
          <a:xfrm>
            <a:off x="3577033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/>
          <p:cNvSpPr/>
          <p:nvPr/>
        </p:nvSpPr>
        <p:spPr>
          <a:xfrm>
            <a:off x="3851920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/>
          <p:cNvSpPr/>
          <p:nvPr/>
        </p:nvSpPr>
        <p:spPr>
          <a:xfrm>
            <a:off x="4153097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/>
          <p:cNvSpPr/>
          <p:nvPr/>
        </p:nvSpPr>
        <p:spPr>
          <a:xfrm>
            <a:off x="3851920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/>
          <p:cNvSpPr/>
          <p:nvPr/>
        </p:nvSpPr>
        <p:spPr>
          <a:xfrm>
            <a:off x="4153097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val 550"/>
          <p:cNvSpPr/>
          <p:nvPr/>
        </p:nvSpPr>
        <p:spPr>
          <a:xfrm>
            <a:off x="4427984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val 551"/>
          <p:cNvSpPr/>
          <p:nvPr/>
        </p:nvSpPr>
        <p:spPr>
          <a:xfrm>
            <a:off x="4729161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/>
          <p:cNvSpPr/>
          <p:nvPr/>
        </p:nvSpPr>
        <p:spPr>
          <a:xfrm>
            <a:off x="4427984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/>
          <p:cNvSpPr/>
          <p:nvPr/>
        </p:nvSpPr>
        <p:spPr>
          <a:xfrm>
            <a:off x="4729161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val 554"/>
          <p:cNvSpPr/>
          <p:nvPr/>
        </p:nvSpPr>
        <p:spPr>
          <a:xfrm>
            <a:off x="3851920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/>
          <p:cNvSpPr/>
          <p:nvPr/>
        </p:nvSpPr>
        <p:spPr>
          <a:xfrm>
            <a:off x="4153097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val 556"/>
          <p:cNvSpPr/>
          <p:nvPr/>
        </p:nvSpPr>
        <p:spPr>
          <a:xfrm>
            <a:off x="3851920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153097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427984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729161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4427984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4729161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5004048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305225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5004048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/>
          <p:cNvSpPr/>
          <p:nvPr/>
        </p:nvSpPr>
        <p:spPr>
          <a:xfrm>
            <a:off x="5305225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/>
          <p:cNvSpPr/>
          <p:nvPr/>
        </p:nvSpPr>
        <p:spPr>
          <a:xfrm>
            <a:off x="5580112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val 567"/>
          <p:cNvSpPr/>
          <p:nvPr/>
        </p:nvSpPr>
        <p:spPr>
          <a:xfrm>
            <a:off x="5881289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Oval 568"/>
          <p:cNvSpPr/>
          <p:nvPr/>
        </p:nvSpPr>
        <p:spPr>
          <a:xfrm>
            <a:off x="5580112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val 569"/>
          <p:cNvSpPr/>
          <p:nvPr/>
        </p:nvSpPr>
        <p:spPr>
          <a:xfrm>
            <a:off x="5881289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Oval 570"/>
          <p:cNvSpPr/>
          <p:nvPr/>
        </p:nvSpPr>
        <p:spPr>
          <a:xfrm>
            <a:off x="5004048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/>
          <p:cNvSpPr/>
          <p:nvPr/>
        </p:nvSpPr>
        <p:spPr>
          <a:xfrm>
            <a:off x="5305225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Oval 572"/>
          <p:cNvSpPr/>
          <p:nvPr/>
        </p:nvSpPr>
        <p:spPr>
          <a:xfrm>
            <a:off x="5004048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/>
          <p:cNvSpPr/>
          <p:nvPr/>
        </p:nvSpPr>
        <p:spPr>
          <a:xfrm>
            <a:off x="5305225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Oval 574"/>
          <p:cNvSpPr/>
          <p:nvPr/>
        </p:nvSpPr>
        <p:spPr>
          <a:xfrm>
            <a:off x="5580112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val 575"/>
          <p:cNvSpPr/>
          <p:nvPr/>
        </p:nvSpPr>
        <p:spPr>
          <a:xfrm>
            <a:off x="5881289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Oval 576"/>
          <p:cNvSpPr/>
          <p:nvPr/>
        </p:nvSpPr>
        <p:spPr>
          <a:xfrm>
            <a:off x="5580112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Oval 577"/>
          <p:cNvSpPr/>
          <p:nvPr/>
        </p:nvSpPr>
        <p:spPr>
          <a:xfrm>
            <a:off x="5881289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Oval 578"/>
          <p:cNvSpPr/>
          <p:nvPr/>
        </p:nvSpPr>
        <p:spPr>
          <a:xfrm>
            <a:off x="3851920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/>
          <p:cNvSpPr/>
          <p:nvPr/>
        </p:nvSpPr>
        <p:spPr>
          <a:xfrm>
            <a:off x="4153097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Oval 580"/>
          <p:cNvSpPr/>
          <p:nvPr/>
        </p:nvSpPr>
        <p:spPr>
          <a:xfrm>
            <a:off x="3851920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val 581"/>
          <p:cNvSpPr/>
          <p:nvPr/>
        </p:nvSpPr>
        <p:spPr>
          <a:xfrm>
            <a:off x="4153097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val 582"/>
          <p:cNvSpPr/>
          <p:nvPr/>
        </p:nvSpPr>
        <p:spPr>
          <a:xfrm>
            <a:off x="4427984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/>
          <p:cNvSpPr/>
          <p:nvPr/>
        </p:nvSpPr>
        <p:spPr>
          <a:xfrm>
            <a:off x="4729161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Oval 584"/>
          <p:cNvSpPr/>
          <p:nvPr/>
        </p:nvSpPr>
        <p:spPr>
          <a:xfrm>
            <a:off x="4427984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/>
          <p:cNvSpPr/>
          <p:nvPr/>
        </p:nvSpPr>
        <p:spPr>
          <a:xfrm>
            <a:off x="4729161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val 586"/>
          <p:cNvSpPr/>
          <p:nvPr/>
        </p:nvSpPr>
        <p:spPr>
          <a:xfrm>
            <a:off x="3851920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/>
          <p:cNvSpPr/>
          <p:nvPr/>
        </p:nvSpPr>
        <p:spPr>
          <a:xfrm>
            <a:off x="4153097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Oval 588"/>
          <p:cNvSpPr/>
          <p:nvPr/>
        </p:nvSpPr>
        <p:spPr>
          <a:xfrm>
            <a:off x="3851920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589"/>
          <p:cNvSpPr/>
          <p:nvPr/>
        </p:nvSpPr>
        <p:spPr>
          <a:xfrm>
            <a:off x="4153097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Oval 590"/>
          <p:cNvSpPr/>
          <p:nvPr/>
        </p:nvSpPr>
        <p:spPr>
          <a:xfrm>
            <a:off x="4427984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Oval 591"/>
          <p:cNvSpPr/>
          <p:nvPr/>
        </p:nvSpPr>
        <p:spPr>
          <a:xfrm>
            <a:off x="4729161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Oval 592"/>
          <p:cNvSpPr/>
          <p:nvPr/>
        </p:nvSpPr>
        <p:spPr>
          <a:xfrm>
            <a:off x="4427984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val 593"/>
          <p:cNvSpPr/>
          <p:nvPr/>
        </p:nvSpPr>
        <p:spPr>
          <a:xfrm>
            <a:off x="4729161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/>
          <p:cNvSpPr/>
          <p:nvPr/>
        </p:nvSpPr>
        <p:spPr>
          <a:xfrm>
            <a:off x="5004048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/>
          <p:cNvSpPr/>
          <p:nvPr/>
        </p:nvSpPr>
        <p:spPr>
          <a:xfrm>
            <a:off x="5305225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/>
          <p:cNvSpPr/>
          <p:nvPr/>
        </p:nvSpPr>
        <p:spPr>
          <a:xfrm>
            <a:off x="5004048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/>
          <p:cNvSpPr/>
          <p:nvPr/>
        </p:nvSpPr>
        <p:spPr>
          <a:xfrm>
            <a:off x="5305225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/>
          <p:cNvSpPr/>
          <p:nvPr/>
        </p:nvSpPr>
        <p:spPr>
          <a:xfrm>
            <a:off x="5580112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/>
          <p:cNvSpPr/>
          <p:nvPr/>
        </p:nvSpPr>
        <p:spPr>
          <a:xfrm>
            <a:off x="5881289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/>
          <p:cNvSpPr/>
          <p:nvPr/>
        </p:nvSpPr>
        <p:spPr>
          <a:xfrm>
            <a:off x="5580112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/>
          <p:cNvSpPr/>
          <p:nvPr/>
        </p:nvSpPr>
        <p:spPr>
          <a:xfrm>
            <a:off x="5881289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/>
          <p:cNvSpPr/>
          <p:nvPr/>
        </p:nvSpPr>
        <p:spPr>
          <a:xfrm>
            <a:off x="5004048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/>
          <p:cNvSpPr/>
          <p:nvPr/>
        </p:nvSpPr>
        <p:spPr>
          <a:xfrm>
            <a:off x="5305225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/>
          <p:cNvSpPr/>
          <p:nvPr/>
        </p:nvSpPr>
        <p:spPr>
          <a:xfrm>
            <a:off x="5004048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/>
          <p:cNvSpPr/>
          <p:nvPr/>
        </p:nvSpPr>
        <p:spPr>
          <a:xfrm>
            <a:off x="5305225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/>
          <p:cNvSpPr/>
          <p:nvPr/>
        </p:nvSpPr>
        <p:spPr>
          <a:xfrm>
            <a:off x="5580112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/>
          <p:cNvSpPr/>
          <p:nvPr/>
        </p:nvSpPr>
        <p:spPr>
          <a:xfrm>
            <a:off x="5881289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/>
          <p:cNvSpPr/>
          <p:nvPr/>
        </p:nvSpPr>
        <p:spPr>
          <a:xfrm>
            <a:off x="5580112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/>
          <p:cNvSpPr/>
          <p:nvPr/>
        </p:nvSpPr>
        <p:spPr>
          <a:xfrm>
            <a:off x="5881289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Oval 610"/>
          <p:cNvSpPr/>
          <p:nvPr/>
        </p:nvSpPr>
        <p:spPr>
          <a:xfrm>
            <a:off x="6156176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/>
          <p:cNvSpPr/>
          <p:nvPr/>
        </p:nvSpPr>
        <p:spPr>
          <a:xfrm>
            <a:off x="6457353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/>
          <p:cNvSpPr/>
          <p:nvPr/>
        </p:nvSpPr>
        <p:spPr>
          <a:xfrm>
            <a:off x="6156176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/>
          <p:cNvSpPr/>
          <p:nvPr/>
        </p:nvSpPr>
        <p:spPr>
          <a:xfrm>
            <a:off x="6457353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/>
          <p:cNvSpPr/>
          <p:nvPr/>
        </p:nvSpPr>
        <p:spPr>
          <a:xfrm>
            <a:off x="6732240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Oval 615"/>
          <p:cNvSpPr/>
          <p:nvPr/>
        </p:nvSpPr>
        <p:spPr>
          <a:xfrm>
            <a:off x="7033417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Oval 616"/>
          <p:cNvSpPr/>
          <p:nvPr/>
        </p:nvSpPr>
        <p:spPr>
          <a:xfrm>
            <a:off x="6732240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/>
          <p:cNvSpPr/>
          <p:nvPr/>
        </p:nvSpPr>
        <p:spPr>
          <a:xfrm>
            <a:off x="7033417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/>
          <p:cNvSpPr/>
          <p:nvPr/>
        </p:nvSpPr>
        <p:spPr>
          <a:xfrm>
            <a:off x="6156176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/>
          <p:cNvSpPr/>
          <p:nvPr/>
        </p:nvSpPr>
        <p:spPr>
          <a:xfrm>
            <a:off x="6457353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/>
          <p:cNvSpPr/>
          <p:nvPr/>
        </p:nvSpPr>
        <p:spPr>
          <a:xfrm>
            <a:off x="6156176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Oval 621"/>
          <p:cNvSpPr/>
          <p:nvPr/>
        </p:nvSpPr>
        <p:spPr>
          <a:xfrm>
            <a:off x="6457353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Oval 622"/>
          <p:cNvSpPr/>
          <p:nvPr/>
        </p:nvSpPr>
        <p:spPr>
          <a:xfrm>
            <a:off x="6732240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Oval 623"/>
          <p:cNvSpPr/>
          <p:nvPr/>
        </p:nvSpPr>
        <p:spPr>
          <a:xfrm>
            <a:off x="7033417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Oval 624"/>
          <p:cNvSpPr/>
          <p:nvPr/>
        </p:nvSpPr>
        <p:spPr>
          <a:xfrm>
            <a:off x="6732240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Oval 625"/>
          <p:cNvSpPr/>
          <p:nvPr/>
        </p:nvSpPr>
        <p:spPr>
          <a:xfrm>
            <a:off x="7033417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/>
          <p:cNvSpPr/>
          <p:nvPr/>
        </p:nvSpPr>
        <p:spPr>
          <a:xfrm>
            <a:off x="6156176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Oval 627"/>
          <p:cNvSpPr/>
          <p:nvPr/>
        </p:nvSpPr>
        <p:spPr>
          <a:xfrm>
            <a:off x="6457353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Oval 628"/>
          <p:cNvSpPr/>
          <p:nvPr/>
        </p:nvSpPr>
        <p:spPr>
          <a:xfrm>
            <a:off x="6156176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Oval 629"/>
          <p:cNvSpPr/>
          <p:nvPr/>
        </p:nvSpPr>
        <p:spPr>
          <a:xfrm>
            <a:off x="6457353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Oval 630"/>
          <p:cNvSpPr/>
          <p:nvPr/>
        </p:nvSpPr>
        <p:spPr>
          <a:xfrm>
            <a:off x="6732240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 631"/>
          <p:cNvSpPr/>
          <p:nvPr/>
        </p:nvSpPr>
        <p:spPr>
          <a:xfrm>
            <a:off x="7033417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Oval 632"/>
          <p:cNvSpPr/>
          <p:nvPr/>
        </p:nvSpPr>
        <p:spPr>
          <a:xfrm>
            <a:off x="6732240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Oval 633"/>
          <p:cNvSpPr/>
          <p:nvPr/>
        </p:nvSpPr>
        <p:spPr>
          <a:xfrm>
            <a:off x="7033417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Oval 634"/>
          <p:cNvSpPr/>
          <p:nvPr/>
        </p:nvSpPr>
        <p:spPr>
          <a:xfrm>
            <a:off x="6156176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val 635"/>
          <p:cNvSpPr/>
          <p:nvPr/>
        </p:nvSpPr>
        <p:spPr>
          <a:xfrm>
            <a:off x="6457353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/>
          <p:cNvSpPr/>
          <p:nvPr/>
        </p:nvSpPr>
        <p:spPr>
          <a:xfrm>
            <a:off x="6156176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637"/>
          <p:cNvSpPr/>
          <p:nvPr/>
        </p:nvSpPr>
        <p:spPr>
          <a:xfrm>
            <a:off x="6457353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638"/>
          <p:cNvSpPr/>
          <p:nvPr/>
        </p:nvSpPr>
        <p:spPr>
          <a:xfrm>
            <a:off x="6732240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/>
          <p:cNvSpPr/>
          <p:nvPr/>
        </p:nvSpPr>
        <p:spPr>
          <a:xfrm>
            <a:off x="7033417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/>
          <p:cNvSpPr/>
          <p:nvPr/>
        </p:nvSpPr>
        <p:spPr>
          <a:xfrm>
            <a:off x="6732240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641"/>
          <p:cNvSpPr/>
          <p:nvPr/>
        </p:nvSpPr>
        <p:spPr>
          <a:xfrm>
            <a:off x="7033417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642"/>
          <p:cNvSpPr/>
          <p:nvPr/>
        </p:nvSpPr>
        <p:spPr>
          <a:xfrm>
            <a:off x="6156176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/>
          <p:cNvSpPr/>
          <p:nvPr/>
        </p:nvSpPr>
        <p:spPr>
          <a:xfrm>
            <a:off x="6457353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/>
          <p:cNvSpPr/>
          <p:nvPr/>
        </p:nvSpPr>
        <p:spPr>
          <a:xfrm>
            <a:off x="6156176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645"/>
          <p:cNvSpPr/>
          <p:nvPr/>
        </p:nvSpPr>
        <p:spPr>
          <a:xfrm>
            <a:off x="6457353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646"/>
          <p:cNvSpPr/>
          <p:nvPr/>
        </p:nvSpPr>
        <p:spPr>
          <a:xfrm>
            <a:off x="6732240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647"/>
          <p:cNvSpPr/>
          <p:nvPr/>
        </p:nvSpPr>
        <p:spPr>
          <a:xfrm>
            <a:off x="7033417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648"/>
          <p:cNvSpPr/>
          <p:nvPr/>
        </p:nvSpPr>
        <p:spPr>
          <a:xfrm>
            <a:off x="6732240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649"/>
          <p:cNvSpPr/>
          <p:nvPr/>
        </p:nvSpPr>
        <p:spPr>
          <a:xfrm>
            <a:off x="7033417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val 650"/>
          <p:cNvSpPr/>
          <p:nvPr/>
        </p:nvSpPr>
        <p:spPr>
          <a:xfrm>
            <a:off x="6156176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651"/>
          <p:cNvSpPr/>
          <p:nvPr/>
        </p:nvSpPr>
        <p:spPr>
          <a:xfrm>
            <a:off x="6457353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652"/>
          <p:cNvSpPr/>
          <p:nvPr/>
        </p:nvSpPr>
        <p:spPr>
          <a:xfrm>
            <a:off x="6156176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653"/>
          <p:cNvSpPr/>
          <p:nvPr/>
        </p:nvSpPr>
        <p:spPr>
          <a:xfrm>
            <a:off x="6457353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654"/>
          <p:cNvSpPr/>
          <p:nvPr/>
        </p:nvSpPr>
        <p:spPr>
          <a:xfrm>
            <a:off x="6732240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655"/>
          <p:cNvSpPr/>
          <p:nvPr/>
        </p:nvSpPr>
        <p:spPr>
          <a:xfrm>
            <a:off x="7033417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656"/>
          <p:cNvSpPr/>
          <p:nvPr/>
        </p:nvSpPr>
        <p:spPr>
          <a:xfrm>
            <a:off x="6732240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657"/>
          <p:cNvSpPr/>
          <p:nvPr/>
        </p:nvSpPr>
        <p:spPr>
          <a:xfrm>
            <a:off x="7033417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658"/>
          <p:cNvSpPr/>
          <p:nvPr/>
        </p:nvSpPr>
        <p:spPr>
          <a:xfrm>
            <a:off x="6156176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/>
          <p:cNvSpPr/>
          <p:nvPr/>
        </p:nvSpPr>
        <p:spPr>
          <a:xfrm>
            <a:off x="6457353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/>
          <p:cNvSpPr/>
          <p:nvPr/>
        </p:nvSpPr>
        <p:spPr>
          <a:xfrm>
            <a:off x="6156176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Oval 661"/>
          <p:cNvSpPr/>
          <p:nvPr/>
        </p:nvSpPr>
        <p:spPr>
          <a:xfrm>
            <a:off x="6457353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Oval 662"/>
          <p:cNvSpPr/>
          <p:nvPr/>
        </p:nvSpPr>
        <p:spPr>
          <a:xfrm>
            <a:off x="6732240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Oval 663"/>
          <p:cNvSpPr/>
          <p:nvPr/>
        </p:nvSpPr>
        <p:spPr>
          <a:xfrm>
            <a:off x="7033417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Oval 664"/>
          <p:cNvSpPr/>
          <p:nvPr/>
        </p:nvSpPr>
        <p:spPr>
          <a:xfrm>
            <a:off x="6732240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/>
          <p:cNvSpPr/>
          <p:nvPr/>
        </p:nvSpPr>
        <p:spPr>
          <a:xfrm>
            <a:off x="7033417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/>
          <p:cNvSpPr/>
          <p:nvPr/>
        </p:nvSpPr>
        <p:spPr>
          <a:xfrm>
            <a:off x="6156176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/>
          <p:cNvSpPr/>
          <p:nvPr/>
        </p:nvSpPr>
        <p:spPr>
          <a:xfrm>
            <a:off x="6457353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/>
          <p:cNvSpPr/>
          <p:nvPr/>
        </p:nvSpPr>
        <p:spPr>
          <a:xfrm>
            <a:off x="6156176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/>
          <p:cNvSpPr/>
          <p:nvPr/>
        </p:nvSpPr>
        <p:spPr>
          <a:xfrm>
            <a:off x="6457353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/>
          <p:cNvSpPr/>
          <p:nvPr/>
        </p:nvSpPr>
        <p:spPr>
          <a:xfrm>
            <a:off x="6732240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/>
          <p:cNvSpPr/>
          <p:nvPr/>
        </p:nvSpPr>
        <p:spPr>
          <a:xfrm>
            <a:off x="7033417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/>
          <p:cNvSpPr/>
          <p:nvPr/>
        </p:nvSpPr>
        <p:spPr>
          <a:xfrm>
            <a:off x="6732240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/>
          <p:cNvSpPr/>
          <p:nvPr/>
        </p:nvSpPr>
        <p:spPr>
          <a:xfrm>
            <a:off x="7033417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/>
          <p:cNvSpPr/>
          <p:nvPr/>
        </p:nvSpPr>
        <p:spPr>
          <a:xfrm>
            <a:off x="7321449" y="76470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/>
          <p:cNvSpPr/>
          <p:nvPr/>
        </p:nvSpPr>
        <p:spPr>
          <a:xfrm>
            <a:off x="7321449" y="105273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/>
          <p:cNvSpPr/>
          <p:nvPr/>
        </p:nvSpPr>
        <p:spPr>
          <a:xfrm>
            <a:off x="7321449" y="134076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/>
          <p:cNvSpPr/>
          <p:nvPr/>
        </p:nvSpPr>
        <p:spPr>
          <a:xfrm>
            <a:off x="7321449" y="162880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/>
          <p:cNvSpPr/>
          <p:nvPr/>
        </p:nvSpPr>
        <p:spPr>
          <a:xfrm>
            <a:off x="7321449" y="191683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/>
          <p:cNvSpPr/>
          <p:nvPr/>
        </p:nvSpPr>
        <p:spPr>
          <a:xfrm>
            <a:off x="7321449" y="220486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/>
          <p:cNvSpPr/>
          <p:nvPr/>
        </p:nvSpPr>
        <p:spPr>
          <a:xfrm>
            <a:off x="7321449" y="249289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/>
          <p:cNvSpPr/>
          <p:nvPr/>
        </p:nvSpPr>
        <p:spPr>
          <a:xfrm>
            <a:off x="7321449" y="278092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/>
          <p:cNvSpPr/>
          <p:nvPr/>
        </p:nvSpPr>
        <p:spPr>
          <a:xfrm>
            <a:off x="7321449" y="306896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/>
          <p:cNvSpPr/>
          <p:nvPr/>
        </p:nvSpPr>
        <p:spPr>
          <a:xfrm>
            <a:off x="7321449" y="335699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/>
          <p:cNvSpPr/>
          <p:nvPr/>
        </p:nvSpPr>
        <p:spPr>
          <a:xfrm>
            <a:off x="7321449" y="364502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/>
          <p:cNvSpPr/>
          <p:nvPr/>
        </p:nvSpPr>
        <p:spPr>
          <a:xfrm>
            <a:off x="7321449" y="393305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686"/>
          <p:cNvSpPr/>
          <p:nvPr/>
        </p:nvSpPr>
        <p:spPr>
          <a:xfrm>
            <a:off x="7321449" y="422108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/>
          <p:cNvSpPr/>
          <p:nvPr/>
        </p:nvSpPr>
        <p:spPr>
          <a:xfrm>
            <a:off x="7321449" y="4509120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/>
          <p:cNvSpPr/>
          <p:nvPr/>
        </p:nvSpPr>
        <p:spPr>
          <a:xfrm>
            <a:off x="7321449" y="4797152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/>
          <p:cNvSpPr/>
          <p:nvPr/>
        </p:nvSpPr>
        <p:spPr>
          <a:xfrm>
            <a:off x="7321449" y="5085184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/>
          <p:cNvSpPr/>
          <p:nvPr/>
        </p:nvSpPr>
        <p:spPr>
          <a:xfrm>
            <a:off x="1547664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/>
          <p:cNvSpPr/>
          <p:nvPr/>
        </p:nvSpPr>
        <p:spPr>
          <a:xfrm>
            <a:off x="1848841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/>
          <p:cNvSpPr/>
          <p:nvPr/>
        </p:nvSpPr>
        <p:spPr>
          <a:xfrm>
            <a:off x="1547664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/>
          <p:cNvSpPr/>
          <p:nvPr/>
        </p:nvSpPr>
        <p:spPr>
          <a:xfrm>
            <a:off x="1848841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/>
          <p:cNvSpPr/>
          <p:nvPr/>
        </p:nvSpPr>
        <p:spPr>
          <a:xfrm>
            <a:off x="2123728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/>
          <p:cNvSpPr/>
          <p:nvPr/>
        </p:nvSpPr>
        <p:spPr>
          <a:xfrm>
            <a:off x="2424905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/>
          <p:cNvSpPr/>
          <p:nvPr/>
        </p:nvSpPr>
        <p:spPr>
          <a:xfrm>
            <a:off x="2123728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/>
          <p:cNvSpPr/>
          <p:nvPr/>
        </p:nvSpPr>
        <p:spPr>
          <a:xfrm>
            <a:off x="2424905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/>
          <p:cNvSpPr/>
          <p:nvPr/>
        </p:nvSpPr>
        <p:spPr>
          <a:xfrm>
            <a:off x="2699792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/>
          <p:cNvSpPr/>
          <p:nvPr/>
        </p:nvSpPr>
        <p:spPr>
          <a:xfrm>
            <a:off x="3000969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/>
          <p:cNvSpPr/>
          <p:nvPr/>
        </p:nvSpPr>
        <p:spPr>
          <a:xfrm>
            <a:off x="2699792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/>
          <p:cNvSpPr/>
          <p:nvPr/>
        </p:nvSpPr>
        <p:spPr>
          <a:xfrm>
            <a:off x="3000969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/>
          <p:cNvSpPr/>
          <p:nvPr/>
        </p:nvSpPr>
        <p:spPr>
          <a:xfrm>
            <a:off x="3275856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/>
          <p:cNvSpPr/>
          <p:nvPr/>
        </p:nvSpPr>
        <p:spPr>
          <a:xfrm>
            <a:off x="3577033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/>
          <p:cNvSpPr/>
          <p:nvPr/>
        </p:nvSpPr>
        <p:spPr>
          <a:xfrm>
            <a:off x="3275856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/>
          <p:cNvSpPr/>
          <p:nvPr/>
        </p:nvSpPr>
        <p:spPr>
          <a:xfrm>
            <a:off x="3577033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/>
          <p:cNvSpPr/>
          <p:nvPr/>
        </p:nvSpPr>
        <p:spPr>
          <a:xfrm>
            <a:off x="3851920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/>
          <p:cNvSpPr/>
          <p:nvPr/>
        </p:nvSpPr>
        <p:spPr>
          <a:xfrm>
            <a:off x="4153097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/>
          <p:cNvSpPr/>
          <p:nvPr/>
        </p:nvSpPr>
        <p:spPr>
          <a:xfrm>
            <a:off x="3851920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/>
          <p:cNvSpPr/>
          <p:nvPr/>
        </p:nvSpPr>
        <p:spPr>
          <a:xfrm>
            <a:off x="4153097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/>
          <p:cNvSpPr/>
          <p:nvPr/>
        </p:nvSpPr>
        <p:spPr>
          <a:xfrm>
            <a:off x="4427984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/>
          <p:cNvSpPr/>
          <p:nvPr/>
        </p:nvSpPr>
        <p:spPr>
          <a:xfrm>
            <a:off x="4729161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/>
          <p:cNvSpPr/>
          <p:nvPr/>
        </p:nvSpPr>
        <p:spPr>
          <a:xfrm>
            <a:off x="4427984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/>
          <p:cNvSpPr/>
          <p:nvPr/>
        </p:nvSpPr>
        <p:spPr>
          <a:xfrm>
            <a:off x="4729161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/>
          <p:cNvSpPr/>
          <p:nvPr/>
        </p:nvSpPr>
        <p:spPr>
          <a:xfrm>
            <a:off x="5004048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/>
          <p:cNvSpPr/>
          <p:nvPr/>
        </p:nvSpPr>
        <p:spPr>
          <a:xfrm>
            <a:off x="5305225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/>
          <p:cNvSpPr/>
          <p:nvPr/>
        </p:nvSpPr>
        <p:spPr>
          <a:xfrm>
            <a:off x="5004048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/>
          <p:cNvSpPr/>
          <p:nvPr/>
        </p:nvSpPr>
        <p:spPr>
          <a:xfrm>
            <a:off x="5305225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/>
          <p:cNvSpPr/>
          <p:nvPr/>
        </p:nvSpPr>
        <p:spPr>
          <a:xfrm>
            <a:off x="5580112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/>
          <p:cNvSpPr/>
          <p:nvPr/>
        </p:nvSpPr>
        <p:spPr>
          <a:xfrm>
            <a:off x="5881289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/>
          <p:cNvSpPr/>
          <p:nvPr/>
        </p:nvSpPr>
        <p:spPr>
          <a:xfrm>
            <a:off x="5580112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/>
          <p:cNvSpPr/>
          <p:nvPr/>
        </p:nvSpPr>
        <p:spPr>
          <a:xfrm>
            <a:off x="5881289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/>
          <p:cNvSpPr/>
          <p:nvPr/>
        </p:nvSpPr>
        <p:spPr>
          <a:xfrm>
            <a:off x="6156176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/>
          <p:cNvSpPr/>
          <p:nvPr/>
        </p:nvSpPr>
        <p:spPr>
          <a:xfrm>
            <a:off x="6457353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/>
          <p:cNvSpPr/>
          <p:nvPr/>
        </p:nvSpPr>
        <p:spPr>
          <a:xfrm>
            <a:off x="6156176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/>
          <p:cNvSpPr/>
          <p:nvPr/>
        </p:nvSpPr>
        <p:spPr>
          <a:xfrm>
            <a:off x="6457353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/>
          <p:cNvSpPr/>
          <p:nvPr/>
        </p:nvSpPr>
        <p:spPr>
          <a:xfrm>
            <a:off x="6732240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/>
          <p:cNvSpPr/>
          <p:nvPr/>
        </p:nvSpPr>
        <p:spPr>
          <a:xfrm>
            <a:off x="7033417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6732240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/>
          <p:cNvSpPr/>
          <p:nvPr/>
        </p:nvSpPr>
        <p:spPr>
          <a:xfrm>
            <a:off x="7033417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/>
          <p:cNvSpPr/>
          <p:nvPr/>
        </p:nvSpPr>
        <p:spPr>
          <a:xfrm>
            <a:off x="7321449" y="5373216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/>
          <p:cNvSpPr/>
          <p:nvPr/>
        </p:nvSpPr>
        <p:spPr>
          <a:xfrm>
            <a:off x="7321449" y="5661248"/>
            <a:ext cx="58863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2"/>
            <a:endCxn id="4" idx="0"/>
          </p:cNvCxnSpPr>
          <p:nvPr/>
        </p:nvCxnSpPr>
        <p:spPr>
          <a:xfrm flipV="1">
            <a:off x="4463988" y="620688"/>
            <a:ext cx="0" cy="52565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6442" y="26064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2750" y="55172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620688"/>
            <a:ext cx="626469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640" y="5877272"/>
            <a:ext cx="65527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31640" y="332656"/>
            <a:ext cx="0" cy="554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968" y="58772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08126" y="27716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0316" y="58772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608" y="3233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596336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31640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</p:cNvCxnSpPr>
          <p:nvPr/>
        </p:nvCxnSpPr>
        <p:spPr>
          <a:xfrm flipH="1">
            <a:off x="1331640" y="6061938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1"/>
          </p:cNvCxnSpPr>
          <p:nvPr/>
        </p:nvCxnSpPr>
        <p:spPr>
          <a:xfrm>
            <a:off x="4707482" y="6061938"/>
            <a:ext cx="2892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08126" y="620688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99592" y="5877272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0"/>
          </p:cNvCxnSpPr>
          <p:nvPr/>
        </p:nvCxnSpPr>
        <p:spPr>
          <a:xfrm flipH="1" flipV="1">
            <a:off x="1111764" y="620688"/>
            <a:ext cx="8119" cy="215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</p:cNvCxnSpPr>
          <p:nvPr/>
        </p:nvCxnSpPr>
        <p:spPr>
          <a:xfrm>
            <a:off x="1119883" y="3140968"/>
            <a:ext cx="415" cy="2736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1951665" y="1196752"/>
            <a:ext cx="4792706" cy="1966473"/>
          </a:xfrm>
          <a:custGeom>
            <a:avLst/>
            <a:gdLst>
              <a:gd name="connsiteX0" fmla="*/ 0 w 4968552"/>
              <a:gd name="connsiteY0" fmla="*/ 1008112 h 1008112"/>
              <a:gd name="connsiteX1" fmla="*/ 2484276 w 4968552"/>
              <a:gd name="connsiteY1" fmla="*/ 0 h 1008112"/>
              <a:gd name="connsiteX2" fmla="*/ 4968552 w 4968552"/>
              <a:gd name="connsiteY2" fmla="*/ 1008112 h 1008112"/>
              <a:gd name="connsiteX3" fmla="*/ 0 w 4968552"/>
              <a:gd name="connsiteY3" fmla="*/ 1008112 h 1008112"/>
              <a:gd name="connsiteX0" fmla="*/ 0 w 4836667"/>
              <a:gd name="connsiteY0" fmla="*/ 1008112 h 1008112"/>
              <a:gd name="connsiteX1" fmla="*/ 2484276 w 4836667"/>
              <a:gd name="connsiteY1" fmla="*/ 0 h 1008112"/>
              <a:gd name="connsiteX2" fmla="*/ 4836667 w 4836667"/>
              <a:gd name="connsiteY2" fmla="*/ 445404 h 1008112"/>
              <a:gd name="connsiteX3" fmla="*/ 0 w 4836667"/>
              <a:gd name="connsiteY3" fmla="*/ 1008112 h 1008112"/>
              <a:gd name="connsiteX0" fmla="*/ 0 w 4792706"/>
              <a:gd name="connsiteY0" fmla="*/ 1966473 h 1966473"/>
              <a:gd name="connsiteX1" fmla="*/ 2440315 w 4792706"/>
              <a:gd name="connsiteY1" fmla="*/ 0 h 1966473"/>
              <a:gd name="connsiteX2" fmla="*/ 4792706 w 4792706"/>
              <a:gd name="connsiteY2" fmla="*/ 445404 h 1966473"/>
              <a:gd name="connsiteX3" fmla="*/ 0 w 4792706"/>
              <a:gd name="connsiteY3" fmla="*/ 1966473 h 1966473"/>
              <a:gd name="connsiteX0" fmla="*/ 0 w 4792706"/>
              <a:gd name="connsiteY0" fmla="*/ 1966473 h 1966473"/>
              <a:gd name="connsiteX1" fmla="*/ 2440315 w 4792706"/>
              <a:gd name="connsiteY1" fmla="*/ 0 h 1966473"/>
              <a:gd name="connsiteX2" fmla="*/ 4792706 w 4792706"/>
              <a:gd name="connsiteY2" fmla="*/ 445404 h 1966473"/>
              <a:gd name="connsiteX3" fmla="*/ 1433373 w 4792706"/>
              <a:gd name="connsiteY3" fmla="*/ 1511279 h 1966473"/>
              <a:gd name="connsiteX4" fmla="*/ 0 w 4792706"/>
              <a:gd name="connsiteY4" fmla="*/ 1966473 h 196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2706" h="1966473">
                <a:moveTo>
                  <a:pt x="0" y="1966473"/>
                </a:moveTo>
                <a:lnTo>
                  <a:pt x="2440315" y="0"/>
                </a:lnTo>
                <a:lnTo>
                  <a:pt x="4792706" y="445404"/>
                </a:lnTo>
                <a:lnTo>
                  <a:pt x="1433373" y="1511279"/>
                </a:lnTo>
                <a:lnTo>
                  <a:pt x="0" y="196647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1"/>
          </p:cNvCxnSpPr>
          <p:nvPr/>
        </p:nvCxnSpPr>
        <p:spPr>
          <a:xfrm>
            <a:off x="4391980" y="1196752"/>
            <a:ext cx="396044" cy="108012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707482" y="1988840"/>
            <a:ext cx="189779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97261" y="1988840"/>
            <a:ext cx="72008" cy="1911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91880" y="620688"/>
            <a:ext cx="1791666" cy="52565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27984" y="8367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51665" y="3140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32240" y="1628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88024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542346" y="2513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83546" y="55079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620688"/>
            <a:ext cx="626469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640" y="5877272"/>
            <a:ext cx="65527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31640" y="332656"/>
            <a:ext cx="0" cy="554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0"/>
            <a:endCxn id="4" idx="2"/>
          </p:cNvCxnSpPr>
          <p:nvPr/>
        </p:nvCxnSpPr>
        <p:spPr>
          <a:xfrm>
            <a:off x="4463988" y="620688"/>
            <a:ext cx="0" cy="52565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55776" y="620688"/>
            <a:ext cx="0" cy="52565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44208" y="620688"/>
            <a:ext cx="0" cy="52565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55776" y="1700808"/>
            <a:ext cx="0" cy="26642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44208" y="1700808"/>
            <a:ext cx="0" cy="26642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55776" y="1700808"/>
            <a:ext cx="388843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5776" y="4437112"/>
            <a:ext cx="388843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968" y="58772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08126" y="27716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0316" y="58772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608" y="3233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596336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31640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</p:cNvCxnSpPr>
          <p:nvPr/>
        </p:nvCxnSpPr>
        <p:spPr>
          <a:xfrm flipH="1">
            <a:off x="1331640" y="6061938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1"/>
          </p:cNvCxnSpPr>
          <p:nvPr/>
        </p:nvCxnSpPr>
        <p:spPr>
          <a:xfrm>
            <a:off x="4707482" y="6061938"/>
            <a:ext cx="2892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08126" y="620688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99592" y="5877272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0"/>
          </p:cNvCxnSpPr>
          <p:nvPr/>
        </p:nvCxnSpPr>
        <p:spPr>
          <a:xfrm flipH="1" flipV="1">
            <a:off x="1111764" y="620688"/>
            <a:ext cx="8119" cy="215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</p:cNvCxnSpPr>
          <p:nvPr/>
        </p:nvCxnSpPr>
        <p:spPr>
          <a:xfrm>
            <a:off x="1119883" y="3140968"/>
            <a:ext cx="415" cy="2736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323936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7992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32048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36104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40160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51920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55976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52328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56384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60440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72200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76256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72608" y="692696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31640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35696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339752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43808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347864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9624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63680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860032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64088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68144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79904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83960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380312" y="764704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331640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35696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752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843808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347864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59624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363680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860032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364088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68144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79904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883960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380312" y="836712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331640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35696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339752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843808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47864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859624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363680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860032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64088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868144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79904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883960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80312" y="908720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331640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835696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339752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843808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347864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859624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363680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860032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364088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868144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379904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883960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80312" y="2132856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331640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835696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339752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843808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47864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59624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363680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860032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364088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868144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79904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883960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380312" y="2060848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331640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835696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339752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843808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347864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859624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363680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860032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364088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868144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379904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83960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80312" y="1988840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331640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835696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339752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843808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347864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859624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363680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860032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364088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868144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379904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883960" y="191683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380312" y="1916832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63688" y="620688"/>
            <a:ext cx="0" cy="518457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267744" y="620688"/>
            <a:ext cx="0" cy="518457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771800" y="620688"/>
            <a:ext cx="0" cy="518457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308304" y="620688"/>
            <a:ext cx="0" cy="518457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804248" y="620688"/>
            <a:ext cx="0" cy="518457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04248" y="260648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7308304" y="260648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63776" y="440668"/>
            <a:ext cx="2404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08304" y="440668"/>
            <a:ext cx="2481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4248" y="44624"/>
            <a:ext cx="52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</a:t>
            </a:r>
          </a:p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267744" y="13407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249282" y="44371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6444208" y="13407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6444208" y="44371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478450" y="2513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561232" y="25135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089624" y="26064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472994" y="55079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503524" y="550794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1’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084168" y="550794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2’</a:t>
            </a:r>
            <a:endParaRPr lang="en-US" dirty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1331640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835696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39752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843808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347864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859624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363680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860032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364088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868144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379904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883960" y="40770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380312" y="4077072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331640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835696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339752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843808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347864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859624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4363680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4860032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364088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868144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6379904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883960" y="40050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380312" y="4005064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331640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835696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2339752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843808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347864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859624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4363680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860032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5364088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868144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379904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883960" y="39330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7380312" y="3933056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331640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835696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339752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843808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3347864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3859624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4363680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4860032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364088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5868144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379904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883960" y="38610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7380312" y="3861048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331640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835696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339752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843808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347864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3859624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363680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4860032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364088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868144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6379904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6883960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7380312" y="5157192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331640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1835696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339752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2843808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347864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3859624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4363680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4860032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5364088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5868144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6379904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6883960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7380312" y="5085184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31640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835696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339752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843808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347864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859624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4363680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4860032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5364088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5868144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6379904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6883960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380312" y="5013176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331640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835696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339752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843808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3347864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3859624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4363680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4860032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5364088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5868144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379904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6883960" y="494116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7380312" y="4941168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620688"/>
            <a:ext cx="626469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640" y="5877272"/>
            <a:ext cx="65527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31640" y="332656"/>
            <a:ext cx="0" cy="554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0"/>
            <a:endCxn id="4" idx="2"/>
          </p:cNvCxnSpPr>
          <p:nvPr/>
        </p:nvCxnSpPr>
        <p:spPr>
          <a:xfrm>
            <a:off x="4463988" y="620688"/>
            <a:ext cx="0" cy="52565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38366" y="620688"/>
            <a:ext cx="0" cy="52565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968" y="58772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08126" y="27716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0316" y="58772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608" y="3233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596336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31640" y="5877272"/>
            <a:ext cx="0" cy="369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</p:cNvCxnSpPr>
          <p:nvPr/>
        </p:nvCxnSpPr>
        <p:spPr>
          <a:xfrm flipH="1">
            <a:off x="1331640" y="6061938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1"/>
          </p:cNvCxnSpPr>
          <p:nvPr/>
        </p:nvCxnSpPr>
        <p:spPr>
          <a:xfrm>
            <a:off x="4707482" y="6061938"/>
            <a:ext cx="2892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08126" y="620688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99592" y="5877272"/>
            <a:ext cx="424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0"/>
          </p:cNvCxnSpPr>
          <p:nvPr/>
        </p:nvCxnSpPr>
        <p:spPr>
          <a:xfrm flipH="1" flipV="1">
            <a:off x="1111764" y="620688"/>
            <a:ext cx="8119" cy="215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</p:cNvCxnSpPr>
          <p:nvPr/>
        </p:nvCxnSpPr>
        <p:spPr>
          <a:xfrm>
            <a:off x="1119883" y="3140968"/>
            <a:ext cx="415" cy="2736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323936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7992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32048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36104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40160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51920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55976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52328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56384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60440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72200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76256" y="6926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72608" y="692696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31640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35696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339752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43808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347864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9624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63680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860032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64088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68144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79904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83960" y="7647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380312" y="764704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331640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35696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752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843808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347864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59624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363680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860032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364088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68144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79904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883960" y="8367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380312" y="836712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331640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35696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339752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843808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47864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859624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363680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860032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64088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868144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79904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883960" y="9087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80312" y="908720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331640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835696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339752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843808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347864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859624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363680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860032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364088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868144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379904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883960" y="364502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80312" y="3645024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331640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835696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339752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843808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47864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59624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363680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860032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364088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868144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79904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883960" y="357301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380312" y="3573016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331640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835696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339752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843808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347864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859624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363680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860032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364088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868144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379904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83960" y="350100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80312" y="3501008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331640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835696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339752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843808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347864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859624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363680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860032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364088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868144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379904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883960" y="34290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380312" y="3429000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63688" y="620688"/>
            <a:ext cx="0" cy="518457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267744" y="620688"/>
            <a:ext cx="0" cy="518457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771800" y="620688"/>
            <a:ext cx="0" cy="518457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308304" y="620688"/>
            <a:ext cx="0" cy="518457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804248" y="620688"/>
            <a:ext cx="0" cy="518457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04248" y="260648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7308304" y="260648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63776" y="440668"/>
            <a:ext cx="2404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08304" y="440668"/>
            <a:ext cx="2481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4248" y="44624"/>
            <a:ext cx="52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</a:t>
            </a:r>
          </a:p>
          <a:p>
            <a:r>
              <a:rPr lang="en-US" dirty="0" smtClean="0"/>
              <a:t>size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1315402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819458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323514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827570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331626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843386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347442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3794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347850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851906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363666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867722" y="256490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364074" y="2564904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323106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27162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331218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835274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339330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851090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355146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851498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355554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859610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371370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6875426" y="263691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7371778" y="2636912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323106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827162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331218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835274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339330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851090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4355146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4851498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355554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859610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371370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875426" y="270892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371778" y="2708920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323106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1827162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2331218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835274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339330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851090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355146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4851498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5355554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859610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371370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875426" y="278092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371778" y="2780928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331640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1835696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339752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843808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3347864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3859624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4363680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4860032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5364088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5868144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379904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6883960" y="227687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7380312" y="2276872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1339344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1843400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347456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51512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355568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867328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4371384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4867736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5371792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875848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6387608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6891664" y="234888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7388016" y="2348880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1339344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843400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2347456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2851512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3355568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867328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371384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867736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5371792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5875848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6387608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6891664" y="242088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7388016" y="2420888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1339344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1843400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347456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51512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3355568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3867328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4371384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4867736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371792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5875848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6387608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6891664" y="249289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7388016" y="2492896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1331640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1835696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339752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843808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347864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3859624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363680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4860032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364088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5868144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6379904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6883960" y="198884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7380312" y="1988840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339344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843400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2347456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2851512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5568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867328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371384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4867736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5371792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5875848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6387608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6891664" y="2060848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7388016" y="2060848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339344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1843400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2347456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851512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355568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3867328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4371384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4867736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5371792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5875848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6387608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6891664" y="213285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7388016" y="2132856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1339344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843400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2347456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2851512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3355568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3867328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4371384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4867736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5371792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875848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6387608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6891664" y="220486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388016" y="2204864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4478450" y="2513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5578326" y="26064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cxnSp>
        <p:nvCxnSpPr>
          <p:cNvPr id="368" name="Straight Connector 367"/>
          <p:cNvCxnSpPr/>
          <p:nvPr/>
        </p:nvCxnSpPr>
        <p:spPr>
          <a:xfrm>
            <a:off x="1331640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1835696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339752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843808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3347864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859624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4363680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4860032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364088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5868144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379904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6883960" y="5229200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7380312" y="5229200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1331640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1835696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2339752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2843808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3347864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3859624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4363680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4860032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5364088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5868144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6379904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6883960" y="5157192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7380312" y="5157192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331640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1835696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2339752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2843808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3347864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3859624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4363680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4860032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5364088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868144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6379904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6883960" y="5085184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7380312" y="5085184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1331640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1835696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2339752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2843808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3347864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3859624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4363680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4860032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5364088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5868144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6379904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6883960" y="5013176"/>
            <a:ext cx="3677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380312" y="5013176"/>
            <a:ext cx="183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/>
          <p:cNvSpPr txBox="1"/>
          <p:nvPr/>
        </p:nvSpPr>
        <p:spPr>
          <a:xfrm>
            <a:off x="4499992" y="54986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21" name="TextBox 420"/>
          <p:cNvSpPr txBox="1"/>
          <p:nvPr/>
        </p:nvSpPr>
        <p:spPr>
          <a:xfrm>
            <a:off x="5599868" y="550794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2’</a:t>
            </a:r>
            <a:endParaRPr lang="en-US" dirty="0"/>
          </a:p>
        </p:txBody>
      </p:sp>
      <p:cxnSp>
        <p:nvCxnSpPr>
          <p:cNvPr id="426" name="Straight Connector 425"/>
          <p:cNvCxnSpPr/>
          <p:nvPr/>
        </p:nvCxnSpPr>
        <p:spPr>
          <a:xfrm flipH="1">
            <a:off x="2411762" y="1376772"/>
            <a:ext cx="3528390" cy="3483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5931532" y="1402231"/>
            <a:ext cx="8620" cy="34576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411760" y="4858615"/>
            <a:ext cx="3528392" cy="125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644878" y="10527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0" name="TextBox 429"/>
          <p:cNvSpPr txBox="1"/>
          <p:nvPr/>
        </p:nvSpPr>
        <p:spPr>
          <a:xfrm>
            <a:off x="2177274" y="47251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5657702" y="47878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32" name="TextBox 431"/>
          <p:cNvSpPr txBox="1"/>
          <p:nvPr/>
        </p:nvSpPr>
        <p:spPr>
          <a:xfrm>
            <a:off x="2699792" y="45091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433" name="Arc 432"/>
          <p:cNvSpPr/>
          <p:nvPr/>
        </p:nvSpPr>
        <p:spPr>
          <a:xfrm>
            <a:off x="2555776" y="4621778"/>
            <a:ext cx="166876" cy="391398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170</Words>
  <Application>Microsoft Office PowerPoint</Application>
  <PresentationFormat>On-screen Show (4:3)</PresentationFormat>
  <Paragraphs>144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</dc:creator>
  <cp:lastModifiedBy>shaikat</cp:lastModifiedBy>
  <cp:revision>55</cp:revision>
  <dcterms:created xsi:type="dcterms:W3CDTF">2012-06-30T16:20:14Z</dcterms:created>
  <dcterms:modified xsi:type="dcterms:W3CDTF">2012-07-03T09:15:15Z</dcterms:modified>
</cp:coreProperties>
</file>