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C9590-19CE-468B-B397-3336F0EDB58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DBBEE-9A43-4DAA-A2F9-9E7D2135A2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225A-03EF-49FC-84F1-869CDE356FAA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45C-E130-4965-A313-0D6C4EF20900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06AC-35D4-43FC-B38E-628E7D0B2FF9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4EB-1A38-4162-AF8E-0DC19925EA22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701A-AB5A-4D52-B695-785561D97E9A}" type="datetime3">
              <a:rPr lang="en-US" smtClean="0"/>
              <a:t>14 October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B183-9D03-42AC-9121-484F8EA3CF4A}" type="datetime3">
              <a:rPr lang="en-US" smtClean="0"/>
              <a:t>14 October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C6-D054-4590-BEC3-6295CFC7A55E}" type="datetime3">
              <a:rPr lang="en-US" smtClean="0"/>
              <a:t>14 October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41BA-F282-49AA-BB08-9032F85D5FAA}" type="datetime3">
              <a:rPr lang="en-US" smtClean="0"/>
              <a:t>14 October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6CFD-8059-483D-A731-496336636D66}" type="datetime3">
              <a:rPr lang="en-US" smtClean="0"/>
              <a:t>14 October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ED7-0B48-4EB5-9006-3B69D0E73399}" type="datetime3">
              <a:rPr lang="en-US" smtClean="0"/>
              <a:t>14 October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D1E9-CDF4-4DC8-8D45-9079EA320236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irdeshds.github.io/project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498828"/>
            <a:ext cx="8610600" cy="333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Wedding Planning Business</a:t>
            </a:r>
            <a:b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INFORMATION TECHNOLOGY, 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KIET GROUP OF INSTITUTIONS, GHAZIABAD, UTTAR PRADESH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(AFFILIATED TO DR. A.P.J. ABDUL KALAM TECHNICAL UNIVERSITY, LUCKNOW, UTTAR PRADESH, INDIA</a:t>
            </a: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IET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A217EC-BA6C-C541-0FDE-67F7C614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35022"/>
              </p:ext>
            </p:extLst>
          </p:nvPr>
        </p:nvGraphicFramePr>
        <p:xfrm>
          <a:off x="1676400" y="23622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4944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2498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654074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HIRDESH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2428IT487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21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713D1-2DD8-D101-0B38-1FEE33E1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ET logo">
            <a:extLst>
              <a:ext uri="{FF2B5EF4-FFF2-40B4-BE49-F238E27FC236}">
                <a16:creationId xmlns:a16="http://schemas.microsoft.com/office/drawing/2014/main" id="{1D7F4D1D-15E6-81C6-A4C9-CDF2BC16377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AE9F81-64F5-8E8E-7859-E4883F50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0631A8D-2F7F-2445-63A6-C89F1E31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8A1CA-1468-A9B9-E117-39ECA59F2D7C}"/>
              </a:ext>
            </a:extLst>
          </p:cNvPr>
          <p:cNvSpPr txBox="1"/>
          <p:nvPr/>
        </p:nvSpPr>
        <p:spPr>
          <a:xfrm>
            <a:off x="3314700" y="8382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</a:rPr>
              <a:t>Empathize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EF9DF-AEAF-BC72-9019-2E1367CF71CD}"/>
              </a:ext>
            </a:extLst>
          </p:cNvPr>
          <p:cNvSpPr txBox="1"/>
          <p:nvPr/>
        </p:nvSpPr>
        <p:spPr>
          <a:xfrm>
            <a:off x="228600" y="1905000"/>
            <a:ext cx="8991600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b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sz="16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/>
              <a:t>Our goal is to provide smooth, personalized weddings that make our clients happy, while                				building trust and success through great service and care.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92670-7137-F69F-6725-0AEBC5532878}"/>
              </a:ext>
            </a:extLst>
          </p:cNvPr>
          <p:cNvSpPr txBox="1"/>
          <p:nvPr/>
        </p:nvSpPr>
        <p:spPr>
          <a:xfrm>
            <a:off x="193642" y="2683065"/>
            <a:ext cx="1898715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1F9DB-D729-9DA5-8C4E-BAE448C837DA}"/>
              </a:ext>
            </a:extLst>
          </p:cNvPr>
          <p:cNvSpPr txBox="1"/>
          <p:nvPr/>
        </p:nvSpPr>
        <p:spPr>
          <a:xfrm>
            <a:off x="609601" y="3131123"/>
            <a:ext cx="8503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Deliver tailored wedding plans</a:t>
            </a:r>
            <a:r>
              <a:rPr lang="en-US" sz="1400" u="sng" dirty="0">
                <a:latin typeface="Perpetua Titling MT" panose="02020502060505020804" pitchFamily="18" charset="0"/>
              </a:rPr>
              <a:t> </a:t>
            </a:r>
            <a:r>
              <a:rPr lang="en-US" dirty="0"/>
              <a:t>that align with each client’s unique vision, ensuring a personalized and memorable experience.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Maintain clear communication and organization</a:t>
            </a:r>
            <a:r>
              <a:rPr 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 </a:t>
            </a:r>
            <a:r>
              <a:rPr lang="en-US" dirty="0"/>
              <a:t>throughout the planning process to reduce stress and ensure seamless execution on the wedding day.</a:t>
            </a:r>
            <a:endParaRPr lang="en-IN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Continuously innovate and improve services</a:t>
            </a:r>
            <a:r>
              <a:rPr lang="en-US" dirty="0"/>
              <a:t> by staying updated on industry trends and incorporating client feedback, ensuring every wedding is fresh, modern, and flawlessly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11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29AF2-46DA-B875-F435-16BF91882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ET logo">
            <a:extLst>
              <a:ext uri="{FF2B5EF4-FFF2-40B4-BE49-F238E27FC236}">
                <a16:creationId xmlns:a16="http://schemas.microsoft.com/office/drawing/2014/main" id="{A83CA4CF-0AA8-16DF-3ED3-CEDF7EECA97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23E19B-00EC-3BAB-EC6C-830ACAAE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0CFA7E5-2F2A-04BA-85E8-D64F9DD0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253D-724E-64EA-08D5-6F5E9DCF8FAE}"/>
              </a:ext>
            </a:extLst>
          </p:cNvPr>
          <p:cNvSpPr txBox="1"/>
          <p:nvPr/>
        </p:nvSpPr>
        <p:spPr>
          <a:xfrm>
            <a:off x="3314700" y="838200"/>
            <a:ext cx="194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</a:rPr>
              <a:t>Define</a:t>
            </a:r>
            <a:endParaRPr lang="en-IN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58213-ADA0-355A-2873-42DCB60E1E90}"/>
              </a:ext>
            </a:extLst>
          </p:cNvPr>
          <p:cNvSpPr txBox="1"/>
          <p:nvPr/>
        </p:nvSpPr>
        <p:spPr>
          <a:xfrm>
            <a:off x="228600" y="1905000"/>
            <a:ext cx="8991600" cy="34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b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sz="16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/>
              <a:t>Create smooth, personalized weddings that make clients happy and stress-free.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891CA-10AE-C876-F841-C731E7B6F9A7}"/>
              </a:ext>
            </a:extLst>
          </p:cNvPr>
          <p:cNvSpPr txBox="1"/>
          <p:nvPr/>
        </p:nvSpPr>
        <p:spPr>
          <a:xfrm>
            <a:off x="193642" y="2683065"/>
            <a:ext cx="1898715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59DD2-F75C-E373-3D12-0059E9631F28}"/>
              </a:ext>
            </a:extLst>
          </p:cNvPr>
          <p:cNvSpPr txBox="1"/>
          <p:nvPr/>
        </p:nvSpPr>
        <p:spPr>
          <a:xfrm>
            <a:off x="609601" y="3131123"/>
            <a:ext cx="8503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Ask clients what they want</a:t>
            </a:r>
            <a:r>
              <a:rPr lang="en-US" sz="1600" dirty="0"/>
              <a:t> to understand their needs for wedding planning services</a:t>
            </a:r>
            <a:r>
              <a:rPr lang="en-US" sz="1200" dirty="0"/>
              <a:t> </a:t>
            </a:r>
            <a:r>
              <a:rPr lang="en-US" sz="1600" dirty="0"/>
              <a:t>using form page.</a:t>
            </a:r>
          </a:p>
          <a:p>
            <a:pPr marL="228600" indent="-228600">
              <a:buFont typeface="+mj-lt"/>
              <a:buAutoNum type="arabicPeriod"/>
            </a:pPr>
            <a:endParaRPr lang="en-US" sz="1600" dirty="0"/>
          </a:p>
          <a:p>
            <a:pPr marL="228600" indent="-228600">
              <a:buFont typeface="+mj-lt"/>
              <a:buAutoNum type="arabicPeriod"/>
            </a:pP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Create a simple FAQ section </a:t>
            </a:r>
            <a:r>
              <a:rPr lang="en-US" sz="1600" dirty="0"/>
              <a:t>to answer common questions and help clients feel more confident.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39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DE9D-865C-C5EC-3DB3-1872F89B0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ET logo">
            <a:extLst>
              <a:ext uri="{FF2B5EF4-FFF2-40B4-BE49-F238E27FC236}">
                <a16:creationId xmlns:a16="http://schemas.microsoft.com/office/drawing/2014/main" id="{6D6AD689-B5F6-0865-FC13-74FC61784E6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C034F-CD3C-502B-EECA-489A9219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32D3F5-2259-8BEF-26C1-52F7CD6D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2CD0A-7A74-196F-F58D-1E0110DE7B19}"/>
              </a:ext>
            </a:extLst>
          </p:cNvPr>
          <p:cNvSpPr txBox="1"/>
          <p:nvPr/>
        </p:nvSpPr>
        <p:spPr>
          <a:xfrm>
            <a:off x="3314700" y="838200"/>
            <a:ext cx="194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</a:rPr>
              <a:t>Ideate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E1FB8-B018-C914-A84D-6A5560D563DE}"/>
              </a:ext>
            </a:extLst>
          </p:cNvPr>
          <p:cNvSpPr txBox="1"/>
          <p:nvPr/>
        </p:nvSpPr>
        <p:spPr>
          <a:xfrm>
            <a:off x="228600" y="1905000"/>
            <a:ext cx="8991600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b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6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	</a:t>
            </a:r>
            <a:r>
              <a:rPr lang="en-IN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creative ideas for the website features and layout.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DD8DD-107C-6A25-1CF8-3AA0158A0BDD}"/>
              </a:ext>
            </a:extLst>
          </p:cNvPr>
          <p:cNvSpPr txBox="1"/>
          <p:nvPr/>
        </p:nvSpPr>
        <p:spPr>
          <a:xfrm>
            <a:off x="193642" y="2683065"/>
            <a:ext cx="1898715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36538-2814-EB6F-8C4E-0AA46121FEED}"/>
              </a:ext>
            </a:extLst>
          </p:cNvPr>
          <p:cNvSpPr txBox="1"/>
          <p:nvPr/>
        </p:nvSpPr>
        <p:spPr>
          <a:xfrm>
            <a:off x="640238" y="3352800"/>
            <a:ext cx="8503762" cy="167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Sketch wireframes for the main pages:</a:t>
            </a:r>
            <a:endParaRPr lang="en-IN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b="1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Inquiries</a:t>
            </a: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b="1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Testimonial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0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1B2C3-1BF6-8629-82A7-79BE9C01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ET logo">
            <a:extLst>
              <a:ext uri="{FF2B5EF4-FFF2-40B4-BE49-F238E27FC236}">
                <a16:creationId xmlns:a16="http://schemas.microsoft.com/office/drawing/2014/main" id="{81D75945-2DAD-0263-38D8-8586CD05726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33B5BD-AD55-FB8C-8B5E-742C99B2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FCEF030-E95B-CCA0-1960-A3212D34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DACF6-067F-E582-1D8F-5FE4E727ACC3}"/>
              </a:ext>
            </a:extLst>
          </p:cNvPr>
          <p:cNvSpPr txBox="1"/>
          <p:nvPr/>
        </p:nvSpPr>
        <p:spPr>
          <a:xfrm>
            <a:off x="1524000" y="1026428"/>
            <a:ext cx="6248400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3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 of the Website</a:t>
            </a:r>
            <a:endParaRPr lang="en-I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177FB-EEE7-C95C-9B08-5C1DB92E1488}"/>
              </a:ext>
            </a:extLst>
          </p:cNvPr>
          <p:cNvSpPr txBox="1"/>
          <p:nvPr/>
        </p:nvSpPr>
        <p:spPr>
          <a:xfrm>
            <a:off x="228600" y="1905000"/>
            <a:ext cx="8991600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b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6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	</a:t>
            </a:r>
            <a:r>
              <a:rPr lang="en-IN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creative ideas for the website features and layout.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1CBC5-DA1C-8CA6-4F87-78B0D16D620C}"/>
              </a:ext>
            </a:extLst>
          </p:cNvPr>
          <p:cNvSpPr txBox="1"/>
          <p:nvPr/>
        </p:nvSpPr>
        <p:spPr>
          <a:xfrm>
            <a:off x="193642" y="2683065"/>
            <a:ext cx="1898715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9AD4E-4E42-62B5-7422-71979396AE35}"/>
              </a:ext>
            </a:extLst>
          </p:cNvPr>
          <p:cNvSpPr txBox="1"/>
          <p:nvPr/>
        </p:nvSpPr>
        <p:spPr>
          <a:xfrm>
            <a:off x="183038" y="3160330"/>
            <a:ext cx="8503762" cy="41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+mj-lt"/>
              <a:buAutoNum type="arabicPeriod"/>
              <a:tabLst>
                <a:tab pos="914400" algn="l"/>
              </a:tabLst>
            </a:pPr>
            <a:r>
              <a:rPr lang="en-IN" sz="2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introduction about website.</a:t>
            </a:r>
          </a:p>
          <a:p>
            <a:pPr marL="1371600" lvl="2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Links(Home , inquiries , </a:t>
            </a:r>
            <a:r>
              <a:rPr lang="en-IN" sz="20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Testimonial)</a:t>
            </a:r>
          </a:p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+mj-lt"/>
              <a:buAutoNum type="arabicPeriod"/>
              <a:tabLst>
                <a:tab pos="914400" algn="l"/>
              </a:tabLst>
            </a:pPr>
            <a:r>
              <a:rPr lang="en-IN" sz="2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Inquiries Page</a:t>
            </a:r>
          </a:p>
          <a:p>
            <a:pPr marL="1371600" lvl="2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form</a:t>
            </a:r>
          </a:p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+mj-lt"/>
              <a:buAutoNum type="arabicPeriod"/>
              <a:tabLst>
                <a:tab pos="914400" algn="l"/>
              </a:tabLst>
            </a:pPr>
            <a:r>
              <a:rPr lang="en-IN" sz="20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Testimonial</a:t>
            </a:r>
          </a:p>
          <a:p>
            <a:pPr marL="1371600" lvl="2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Hover for making more interactive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6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4210-7211-A329-9325-BDBD62F0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3D6F-1AD8-9011-E8DC-0389B5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51" y="2895600"/>
            <a:ext cx="822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IN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5185-BF61-CCD8-B551-98F4CCA9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D17E9-CA16-F006-38E0-4F6CABA9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KIET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ED119-7020-72D3-F2C9-A305EF197DA6}"/>
              </a:ext>
            </a:extLst>
          </p:cNvPr>
          <p:cNvSpPr txBox="1"/>
          <p:nvPr/>
        </p:nvSpPr>
        <p:spPr>
          <a:xfrm>
            <a:off x="4038600" y="5943600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Algerian" panose="04020705040A02060702" pitchFamily="82" charset="0"/>
                <a:hlinkClick r:id="rId3"/>
              </a:rPr>
              <a:t> W</a:t>
            </a:r>
            <a:r>
              <a:rPr lang="en-IN" u="sng" dirty="0">
                <a:solidFill>
                  <a:srgbClr val="002060"/>
                </a:solidFill>
                <a:latin typeface="Algerian" panose="04020705040A02060702" pitchFamily="82" charset="0"/>
                <a:hlinkClick r:id="rId3"/>
              </a:rPr>
              <a:t>EBSITE</a:t>
            </a:r>
            <a:endParaRPr lang="en-IN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297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Calibri</vt:lpstr>
      <vt:lpstr>Perpetua Titling MT</vt:lpstr>
      <vt:lpstr>Segoe UI</vt:lpstr>
      <vt:lpstr>Times New Roman</vt:lpstr>
      <vt:lpstr>Wingdings</vt:lpstr>
      <vt:lpstr>Office Theme</vt:lpstr>
      <vt:lpstr>Wedding Planning Business    DEPARTMENT OF INFORMATION TECHNOLOGY,  KIET GROUP OF INSTITUTIONS, GHAZIABAD, UTTAR PRADESH (AFFILIATED TO DR. A.P.J. ABDUL KALAM TECHNICAL UNIVERSITY, LUCKNOW, UTTAR PRADESH, INDIA)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 ROUTING ALGORITHMS IN  WIRELESS SENSOR NETWORKS</dc:title>
  <dc:creator>hp</dc:creator>
  <cp:lastModifiedBy>HIRDESH KUMAR</cp:lastModifiedBy>
  <cp:revision>93</cp:revision>
  <dcterms:created xsi:type="dcterms:W3CDTF">2016-11-29T07:19:00Z</dcterms:created>
  <dcterms:modified xsi:type="dcterms:W3CDTF">2024-10-14T15:50:52Z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