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  <p:sldId id="267" r:id="rId8"/>
    <p:sldId id="265" r:id="rId9"/>
    <p:sldId id="261" r:id="rId10"/>
    <p:sldId id="266" r:id="rId11"/>
    <p:sldId id="263" r:id="rId12"/>
    <p:sldId id="264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38" y="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Tuesday, April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Tuesday, April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Tuesday, April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Tuesday, April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Tuesday, April 27,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Tuesday, April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Tuesday, April 27,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Tuesday, April 27,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Tuesday, April 27,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Tuesday, April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Tuesday, April 27,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Tuesday, April 27,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lse/genetic-algorithm-implementation-python-ahmed-ga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2C3C-3CA2-4ED0-A482-A0AE13EF11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0F7C25-1F02-4C8A-83D1-1EBB95B3FD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3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1C52-5E3D-48F7-81FD-3312C27B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A814-A132-4BA5-89FD-7E32645B3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>
                <a:ea typeface="+mn-lt"/>
                <a:cs typeface="+mn-lt"/>
              </a:rPr>
              <a:t>Here are quick steps for how the genetic algorithm works: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Initial Population</a:t>
            </a:r>
            <a:r>
              <a:rPr lang="en-US" dirty="0">
                <a:ea typeface="+mn-lt"/>
                <a:cs typeface="+mn-lt"/>
              </a:rPr>
              <a:t>– Initialize the population randomly based on the data.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Fitness function</a:t>
            </a:r>
            <a:r>
              <a:rPr lang="en-US" dirty="0">
                <a:ea typeface="+mn-lt"/>
                <a:cs typeface="+mn-lt"/>
              </a:rPr>
              <a:t>– Find the fitness value of the each of the chromosomes(a chromosome is a set of parameters which define a proposed solution to the problem that the genetic algorithm is trying to solve)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Selection</a:t>
            </a:r>
            <a:r>
              <a:rPr lang="en-US" dirty="0">
                <a:ea typeface="+mn-lt"/>
                <a:cs typeface="+mn-lt"/>
              </a:rPr>
              <a:t>– Select the best fitted chromosomes as parents to pass the genes for the next generation and create a new population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Cross-over</a:t>
            </a:r>
            <a:r>
              <a:rPr lang="en-US" dirty="0">
                <a:ea typeface="+mn-lt"/>
                <a:cs typeface="+mn-lt"/>
              </a:rPr>
              <a:t>– Create new set of chromosome by combining the parents and add them to new population set</a:t>
            </a:r>
            <a:endParaRPr lang="en-US" dirty="0"/>
          </a:p>
          <a:p>
            <a:pPr algn="just"/>
            <a:r>
              <a:rPr lang="en-US" b="1" dirty="0">
                <a:ea typeface="+mn-lt"/>
                <a:cs typeface="+mn-lt"/>
              </a:rPr>
              <a:t>Mutation</a:t>
            </a:r>
            <a:r>
              <a:rPr lang="en-US" dirty="0">
                <a:ea typeface="+mn-lt"/>
                <a:cs typeface="+mn-lt"/>
              </a:rPr>
              <a:t>– </a:t>
            </a:r>
            <a:r>
              <a:rPr lang="en-US" dirty="0" err="1">
                <a:ea typeface="+mn-lt"/>
                <a:cs typeface="+mn-lt"/>
              </a:rPr>
              <a:t>Perfrom</a:t>
            </a:r>
            <a:r>
              <a:rPr lang="en-US" dirty="0">
                <a:ea typeface="+mn-lt"/>
                <a:cs typeface="+mn-lt"/>
              </a:rPr>
              <a:t> mutation which alters one or more gene values in a chromosome in the new population set generated. Mutation helps in getting more diverse </a:t>
            </a:r>
            <a:r>
              <a:rPr lang="en-US" dirty="0" err="1">
                <a:ea typeface="+mn-lt"/>
                <a:cs typeface="+mn-lt"/>
              </a:rPr>
              <a:t>oppourtinity.Obtained</a:t>
            </a:r>
            <a:r>
              <a:rPr lang="en-US" dirty="0">
                <a:ea typeface="+mn-lt"/>
                <a:cs typeface="+mn-lt"/>
              </a:rPr>
              <a:t> population will be used in the next generation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10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46CB-34EA-4903-BCBF-521009A2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613" y="4719"/>
            <a:ext cx="10241280" cy="1234440"/>
          </a:xfrm>
        </p:spPr>
        <p:txBody>
          <a:bodyPr/>
          <a:lstStyle/>
          <a:p>
            <a:r>
              <a:rPr lang="en-US" dirty="0" err="1"/>
              <a:t>Psuedocode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3471-5FEF-40D6-899D-91ACD79A7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1322"/>
            <a:ext cx="10241280" cy="39593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/>
              <a:t>GA()</a:t>
            </a:r>
          </a:p>
          <a:p>
            <a:pPr marL="0" indent="0">
              <a:buNone/>
            </a:pPr>
            <a:r>
              <a:rPr lang="en-US" sz="1600" b="1" dirty="0"/>
              <a:t>   initialize population</a:t>
            </a:r>
          </a:p>
          <a:p>
            <a:pPr marL="0" indent="0">
              <a:buNone/>
            </a:pPr>
            <a:r>
              <a:rPr lang="en-US" sz="1600" b="1" dirty="0"/>
              <a:t>   find fitness of population</a:t>
            </a:r>
          </a:p>
          <a:p>
            <a:pPr marL="0" indent="0">
              <a:buNone/>
            </a:pPr>
            <a:r>
              <a:rPr lang="en-US" sz="1600" b="1" dirty="0"/>
              <a:t>   </a:t>
            </a:r>
          </a:p>
          <a:p>
            <a:pPr marL="0" indent="0">
              <a:buNone/>
            </a:pPr>
            <a:r>
              <a:rPr lang="en-US" sz="1600" b="1" dirty="0"/>
              <a:t>   while (termination criteria is reached) do</a:t>
            </a:r>
          </a:p>
          <a:p>
            <a:pPr marL="0" indent="0">
              <a:buNone/>
            </a:pPr>
            <a:r>
              <a:rPr lang="en-US" sz="1600" b="1" dirty="0"/>
              <a:t>      parent selection</a:t>
            </a:r>
          </a:p>
          <a:p>
            <a:pPr marL="0" indent="0">
              <a:buNone/>
            </a:pPr>
            <a:r>
              <a:rPr lang="en-US" sz="1600" b="1" dirty="0"/>
              <a:t>      crossover with probability pc</a:t>
            </a:r>
          </a:p>
          <a:p>
            <a:pPr marL="0" indent="0">
              <a:buNone/>
            </a:pPr>
            <a:r>
              <a:rPr lang="en-US" sz="1600" b="1" dirty="0"/>
              <a:t>      mutation with probability pm</a:t>
            </a:r>
          </a:p>
          <a:p>
            <a:pPr marL="0" indent="0">
              <a:buNone/>
            </a:pPr>
            <a:r>
              <a:rPr lang="en-US" sz="1600" b="1" dirty="0"/>
              <a:t>      decode and fitness calculation</a:t>
            </a:r>
          </a:p>
          <a:p>
            <a:pPr marL="0" indent="0">
              <a:buNone/>
            </a:pPr>
            <a:r>
              <a:rPr lang="en-US" sz="1600" b="1" dirty="0"/>
              <a:t>      survivor selection</a:t>
            </a:r>
          </a:p>
          <a:p>
            <a:pPr marL="0" indent="0">
              <a:buNone/>
            </a:pPr>
            <a:r>
              <a:rPr lang="en-US" sz="1600" b="1" dirty="0"/>
              <a:t>      find best</a:t>
            </a:r>
          </a:p>
          <a:p>
            <a:pPr marL="0" indent="0">
              <a:buNone/>
            </a:pPr>
            <a:r>
              <a:rPr lang="en-US" sz="1600" b="1" dirty="0"/>
              <a:t>   return best</a:t>
            </a:r>
          </a:p>
        </p:txBody>
      </p:sp>
    </p:spTree>
    <p:extLst>
      <p:ext uri="{BB962C8B-B14F-4D97-AF65-F5344CB8AC3E}">
        <p14:creationId xmlns:p14="http://schemas.microsoft.com/office/powerpoint/2010/main" val="127908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14E2-AE95-4A38-A9DF-42F54B761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C9FD-7D41-442A-AEFC-051A7C1B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https://www.linkedin.com/pulse/genetic-algorithm-implementation-python-ahmed-gad/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24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1BCA-12E6-4D0D-B85B-C42EB4F14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1E505-D30D-4BD6-B968-D29A9F3E3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577C4-2BF5-4712-A19F-DC92399C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46E1A-2B46-43FB-8BAB-E64F9A515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Genetic Algorithm (GA) is a search-based optimization technique based on the principles of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Genetics and Natural Selection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It is frequently used to find optimal or near-optimal solutions to difficult problems which otherwise would take a lifetime to solve. It is frequently used to solve optimization problems, in research, and in machine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52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AD4E-EC90-47A1-9338-C7CFFF7AF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361E-B7E8-48E8-9D40-4855868C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636" y="2125296"/>
            <a:ext cx="9979742" cy="3843376"/>
          </a:xfrm>
        </p:spPr>
        <p:txBody>
          <a:bodyPr>
            <a:norm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is the process of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something better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In any process, we have a set of inputs and a set of outputs as shown in the following figure.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</a:t>
            </a:r>
            <a:endParaRPr lang="en-US" dirty="0"/>
          </a:p>
        </p:txBody>
      </p:sp>
      <p:pic>
        <p:nvPicPr>
          <p:cNvPr id="1028" name="Picture 4" descr="Optimization">
            <a:extLst>
              <a:ext uri="{FF2B5EF4-FFF2-40B4-BE49-F238E27FC236}">
                <a16:creationId xmlns:a16="http://schemas.microsoft.com/office/drawing/2014/main" id="{2336B50A-DE6C-43F1-B0D1-41B1CF7BC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642" y="3266767"/>
            <a:ext cx="8162003" cy="201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82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6255-690B-48EF-B4EF-9834D685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0842-DC34-412B-9A8F-3D0114A2B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refers to finding the values of inputs in such a way that we get the “best” output values. The definition of “best” varies from problem to problem,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in mathematical terms, it refers to maximizing or minimizing one or more objective functions, by varying the input parameters.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set of all possible solutions or values which the inputs can take make up the search space. In this search space, lies a point or a set of points which gives the optimal solution. The aim of optimization is to find that point or set of points in the search space.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343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77F6-65B0-45A7-B863-2FF9FAB9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0CDE-DBF8-4355-A1B2-8E266D72D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GAs have various advantages which have made them immensely popular. These include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not require any derivative information (which may not be available for many real-world problems).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faster and more efficient as compared to the traditional methods.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Has very good parallel capabilities.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Optimizes both continuous and discrete functions and also multi-objective problems.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Provides a list of “good” solutions and not just a single 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Always gets an answer to the problem, which gets better over the 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Useful when the search space is very large and there are a large number of parameters involved.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1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1E13-86B0-4559-A47D-EEA5C90C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5AD7-3CA7-4186-8F5F-C30ED9B6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Like any technique, GAs also suffer from a few limitations. These include −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GAs are not suited for all problems, especially problems which are simple and for which derivative information is available.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Fitness value is calculated repeatedly which might be computationally expensive for some problems.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Being stochastic, there are no guarantees on the optimality or the quality of the solution.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not implemented properly, the GA may not converge to the optimal 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7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8E0D-B44E-49DA-AFF8-83F4857D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the </a:t>
            </a:r>
            <a:r>
              <a:rPr lang="en-US" dirty="0" err="1"/>
              <a:t>sklearn</a:t>
            </a:r>
            <a:r>
              <a:rPr lang="en-US" dirty="0"/>
              <a:t>-genetic library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963F9E-CFFE-4DAD-9977-292360964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0155" y="2496188"/>
            <a:ext cx="11053914" cy="1195807"/>
          </a:xfrm>
        </p:spPr>
      </p:pic>
    </p:spTree>
    <p:extLst>
      <p:ext uri="{BB962C8B-B14F-4D97-AF65-F5344CB8AC3E}">
        <p14:creationId xmlns:p14="http://schemas.microsoft.com/office/powerpoint/2010/main" val="1498516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E4B5-947E-4A50-A1DB-840087268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69512-8F3E-44B3-9AD6-60525423A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0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8A0AC3-C682-40EB-BD3E-A22BCD624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53" y="678426"/>
            <a:ext cx="5465494" cy="563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2335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24</TotalTime>
  <Words>615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Avenir Next LT Pro</vt:lpstr>
      <vt:lpstr>Avenir Next LT Pro Light</vt:lpstr>
      <vt:lpstr>GradientRiseVTI</vt:lpstr>
      <vt:lpstr>Genetic Algorithm</vt:lpstr>
      <vt:lpstr>Introduction</vt:lpstr>
      <vt:lpstr>Optimization</vt:lpstr>
      <vt:lpstr>PowerPoint Presentation</vt:lpstr>
      <vt:lpstr>Advantages of GA</vt:lpstr>
      <vt:lpstr>Limitations</vt:lpstr>
      <vt:lpstr>Installing the sklearn-genetic library</vt:lpstr>
      <vt:lpstr>Working</vt:lpstr>
      <vt:lpstr>PowerPoint Presentation</vt:lpstr>
      <vt:lpstr>Terms to know</vt:lpstr>
      <vt:lpstr>Psuedocode</vt:lpstr>
      <vt:lpstr>References</vt:lpstr>
      <vt:lpstr>Refrence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</dc:title>
  <dc:creator>Steven Smith</dc:creator>
  <cp:lastModifiedBy>Steven Smith</cp:lastModifiedBy>
  <cp:revision>3</cp:revision>
  <dcterms:created xsi:type="dcterms:W3CDTF">2021-04-27T10:24:41Z</dcterms:created>
  <dcterms:modified xsi:type="dcterms:W3CDTF">2021-04-27T10:49:07Z</dcterms:modified>
</cp:coreProperties>
</file>