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handoutMasterIdLst>
    <p:handoutMasterId r:id="rId13"/>
  </p:handoutMasterIdLst>
  <p:sldIdLst>
    <p:sldId id="256" r:id="rId2"/>
    <p:sldId id="273" r:id="rId3"/>
    <p:sldId id="259" r:id="rId4"/>
    <p:sldId id="279" r:id="rId5"/>
    <p:sldId id="275" r:id="rId6"/>
    <p:sldId id="276" r:id="rId7"/>
    <p:sldId id="281" r:id="rId8"/>
    <p:sldId id="277" r:id="rId9"/>
    <p:sldId id="27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74" autoAdjust="0"/>
  </p:normalViewPr>
  <p:slideViewPr>
    <p:cSldViewPr snapToGrid="0" showGuides="1">
      <p:cViewPr varScale="1">
        <p:scale>
          <a:sx n="74" d="100"/>
          <a:sy n="74" d="100"/>
        </p:scale>
        <p:origin x="588"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11-12-2018</a:t>
            </a:fld>
            <a:endParaRPr lang="en-IN"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11-12-2018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4" name="Content Placeholder 2">
            <a:extLst>
              <a:ext uri="{FF2B5EF4-FFF2-40B4-BE49-F238E27FC236}">
                <a16:creationId xmlns=""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8" name="Text Placeholder 2">
            <a:extLst>
              <a:ext uri="{FF2B5EF4-FFF2-40B4-BE49-F238E27FC236}">
                <a16:creationId xmlns=""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a:t>Edit Master text styles</a:t>
            </a:r>
          </a:p>
        </p:txBody>
      </p:sp>
      <p:sp>
        <p:nvSpPr>
          <p:cNvPr id="20" name="Text Placeholder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IN" dirty="0"/>
          </a:p>
        </p:txBody>
      </p:sp>
      <p:sp>
        <p:nvSpPr>
          <p:cNvPr id="4" name="Footer Placeholder 3">
            <a:extLst>
              <a:ext uri="{FF2B5EF4-FFF2-40B4-BE49-F238E27FC236}">
                <a16:creationId xmlns=""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
        <p:nvSpPr>
          <p:cNvPr id="15" name="TextBox 14">
            <a:extLst>
              <a:ext uri="{FF2B5EF4-FFF2-40B4-BE49-F238E27FC236}">
                <a16:creationId xmlns=""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8" name="Group 27">
            <a:extLst>
              <a:ext uri="{FF2B5EF4-FFF2-40B4-BE49-F238E27FC236}">
                <a16:creationId xmlns=""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5" name="Text Placeholder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5" name="Table Placeholder 11" title="Table">
            <a:extLst>
              <a:ext uri="{FF2B5EF4-FFF2-40B4-BE49-F238E27FC236}">
                <a16:creationId xmlns=""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GB"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ight Triangle 3">
            <a:extLst>
              <a:ext uri="{FF2B5EF4-FFF2-40B4-BE49-F238E27FC236}">
                <a16:creationId xmlns=""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3">
            <a:extLst>
              <a:ext uri="{FF2B5EF4-FFF2-40B4-BE49-F238E27FC236}">
                <a16:creationId xmlns=""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a:t>Click icon to add picture</a:t>
            </a:r>
            <a:endParaRPr lang="en-IN" dirty="0"/>
          </a:p>
        </p:txBody>
      </p: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 17" descr="Solid dark colored hexagon in the middle of image accent">
            <a:extLst>
              <a:ext uri="{FF2B5EF4-FFF2-40B4-BE49-F238E27FC236}">
                <a16:creationId xmlns="" xmlns:a16="http://schemas.microsoft.com/office/drawing/2014/main" id="{0E6B042D-E9CB-40E0-AAE9-6AD11F53E044}"/>
              </a:ext>
            </a:extLst>
          </p:cNvPr>
          <p:cNvSpPr/>
          <p:nvPr/>
        </p:nvSpPr>
        <p:spPr>
          <a:xfrm rot="16200000">
            <a:off x="3570202" y="3968518"/>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 xmlns:a16="http://schemas.microsoft.com/office/drawing/2014/main" id="{3D638ACE-163E-40EB-A458-E794C67EA2A6}"/>
              </a:ext>
            </a:extLst>
          </p:cNvPr>
          <p:cNvSpPr>
            <a:spLocks noGrp="1"/>
          </p:cNvSpPr>
          <p:nvPr>
            <p:ph type="ctrTitle"/>
          </p:nvPr>
        </p:nvSpPr>
        <p:spPr>
          <a:xfrm>
            <a:off x="6375214" y="2292626"/>
            <a:ext cx="5140925" cy="1348372"/>
          </a:xfrm>
        </p:spPr>
        <p:txBody>
          <a:bodyPr>
            <a:normAutofit/>
          </a:bodyPr>
          <a:lstStyle/>
          <a:p>
            <a:r>
              <a:rPr lang="en-US" sz="2400" dirty="0"/>
              <a:t>STUDENT MANAGEMENT SYSTEM</a:t>
            </a:r>
            <a:endParaRPr lang="en-IN" sz="2400" b="0" dirty="0"/>
          </a:p>
        </p:txBody>
      </p:sp>
      <p:sp>
        <p:nvSpPr>
          <p:cNvPr id="3" name="Subtitle 2">
            <a:extLst>
              <a:ext uri="{FF2B5EF4-FFF2-40B4-BE49-F238E27FC236}">
                <a16:creationId xmlns="" xmlns:a16="http://schemas.microsoft.com/office/drawing/2014/main" id="{5C9205DF-8F5E-49F7-B00E-6F58293F5130}"/>
              </a:ext>
            </a:extLst>
          </p:cNvPr>
          <p:cNvSpPr>
            <a:spLocks noGrp="1"/>
          </p:cNvSpPr>
          <p:nvPr>
            <p:ph type="subTitle" idx="1"/>
          </p:nvPr>
        </p:nvSpPr>
        <p:spPr>
          <a:xfrm>
            <a:off x="6375214" y="3640998"/>
            <a:ext cx="4854339" cy="612950"/>
          </a:xfrm>
        </p:spPr>
        <p:txBody>
          <a:bodyPr/>
          <a:lstStyle/>
          <a:p>
            <a:r>
              <a:rPr lang="en-IN" dirty="0"/>
              <a:t>Group-A[BS(CS)-1A]</a:t>
            </a:r>
          </a:p>
        </p:txBody>
      </p:sp>
      <p:pic>
        <p:nvPicPr>
          <p:cNvPr id="5" name="Picture 4">
            <a:extLst>
              <a:ext uri="{FF2B5EF4-FFF2-40B4-BE49-F238E27FC236}">
                <a16:creationId xmlns="" xmlns:a16="http://schemas.microsoft.com/office/drawing/2014/main" id="{DE80A3B6-85BD-4768-BDD2-8DE9BD9A41B5}"/>
              </a:ext>
            </a:extLst>
          </p:cNvPr>
          <p:cNvPicPr>
            <a:picLocks noChangeAspect="1"/>
          </p:cNvPicPr>
          <p:nvPr/>
        </p:nvPicPr>
        <p:blipFill>
          <a:blip r:embed="rId2"/>
          <a:stretch>
            <a:fillRect/>
          </a:stretch>
        </p:blipFill>
        <p:spPr>
          <a:xfrm>
            <a:off x="3002268" y="3640998"/>
            <a:ext cx="5140925" cy="3179689"/>
          </a:xfrm>
          <a:prstGeom prst="rect">
            <a:avLst/>
          </a:prstGeom>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mc:Choice xmlns:p14="http://schemas.microsoft.com/office/powerpoint/2010/main" Requires="p14">
      <p:transition spd="slow" p14:dur="1600" advTm="46600">
        <p:blinds dir="vert"/>
      </p:transition>
    </mc:Choice>
    <mc:Fallback>
      <p:transition spd="slow" advTm="46600">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IN" smtClean="0"/>
              <a:t>Add a footer</a:t>
            </a:r>
            <a:endParaRPr lang="en-IN" dirty="0"/>
          </a:p>
        </p:txBody>
      </p:sp>
      <p:sp>
        <p:nvSpPr>
          <p:cNvPr id="3" name="Slide Number Placeholder 2"/>
          <p:cNvSpPr>
            <a:spLocks noGrp="1"/>
          </p:cNvSpPr>
          <p:nvPr>
            <p:ph type="sldNum" sz="quarter" idx="11"/>
          </p:nvPr>
        </p:nvSpPr>
        <p:spPr/>
        <p:txBody>
          <a:bodyPr/>
          <a:lstStyle/>
          <a:p>
            <a:fld id="{8699F50C-BE38-4BD0-BA84-9B090E1F2B9B}" type="slidenum">
              <a:rPr lang="en-IN" smtClean="0"/>
              <a:t>10</a:t>
            </a:fld>
            <a:endParaRPr lang="en-IN" dirty="0"/>
          </a:p>
        </p:txBody>
      </p:sp>
      <p:sp>
        <p:nvSpPr>
          <p:cNvPr id="4" name="Title 3"/>
          <p:cNvSpPr>
            <a:spLocks noGrp="1"/>
          </p:cNvSpPr>
          <p:nvPr>
            <p:ph type="title"/>
          </p:nvPr>
        </p:nvSpPr>
        <p:spPr>
          <a:xfrm>
            <a:off x="1626261" y="3441626"/>
            <a:ext cx="8330184" cy="1147968"/>
          </a:xfrm>
        </p:spPr>
        <p:txBody>
          <a:bodyPr/>
          <a:lstStyle/>
          <a:p>
            <a:r>
              <a:rPr lang="en-US" dirty="0" smtClean="0"/>
              <a:t>Thank You</a:t>
            </a:r>
            <a:endParaRPr lang="en-US" dirty="0"/>
          </a:p>
        </p:txBody>
      </p:sp>
      <p:pic>
        <p:nvPicPr>
          <p:cNvPr id="5" name="thanks mustafa">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0"/>
            <a:ext cx="12192001" cy="6857999"/>
          </a:xfrm>
          <a:prstGeom prst="rect">
            <a:avLst/>
          </a:prstGeom>
        </p:spPr>
      </p:pic>
    </p:spTree>
    <p:extLst>
      <p:ext uri="{BB962C8B-B14F-4D97-AF65-F5344CB8AC3E}">
        <p14:creationId xmlns:p14="http://schemas.microsoft.com/office/powerpoint/2010/main" val="279730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27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410BFFD-DA2B-49C4-96B4-48F07B0B4222}"/>
              </a:ext>
            </a:extLst>
          </p:cNvPr>
          <p:cNvSpPr>
            <a:spLocks noGrp="1"/>
          </p:cNvSpPr>
          <p:nvPr>
            <p:ph idx="1"/>
          </p:nvPr>
        </p:nvSpPr>
        <p:spPr>
          <a:xfrm>
            <a:off x="531378" y="3129540"/>
            <a:ext cx="6358819" cy="2958275"/>
          </a:xfrm>
        </p:spPr>
        <p:txBody>
          <a:bodyPr/>
          <a:lstStyle/>
          <a:p>
            <a:pPr marL="0" indent="0">
              <a:buNone/>
            </a:pPr>
            <a:endParaRPr lang="en-US" dirty="0" smtClean="0"/>
          </a:p>
          <a:p>
            <a:pPr marL="0" indent="0">
              <a:buNone/>
            </a:pPr>
            <a:endParaRPr lang="en-US" dirty="0"/>
          </a:p>
        </p:txBody>
      </p:sp>
      <p:sp>
        <p:nvSpPr>
          <p:cNvPr id="4" name="Title 3">
            <a:extLst>
              <a:ext uri="{FF2B5EF4-FFF2-40B4-BE49-F238E27FC236}">
                <a16:creationId xmlns="" xmlns:a16="http://schemas.microsoft.com/office/drawing/2014/main" id="{35D6EC8C-1B0B-47E5-AFAB-74283E3FC3C6}"/>
              </a:ext>
            </a:extLst>
          </p:cNvPr>
          <p:cNvSpPr>
            <a:spLocks noGrp="1"/>
          </p:cNvSpPr>
          <p:nvPr>
            <p:ph type="title"/>
          </p:nvPr>
        </p:nvSpPr>
        <p:spPr>
          <a:xfrm>
            <a:off x="413298" y="1285777"/>
            <a:ext cx="7342622" cy="1215566"/>
          </a:xfrm>
        </p:spPr>
        <p:txBody>
          <a:bodyPr/>
          <a:lstStyle/>
          <a:p>
            <a:r>
              <a:rPr lang="en-US" b="0" dirty="0" smtClean="0"/>
              <a:t>Introduction</a:t>
            </a:r>
            <a:endParaRPr lang="en-US" b="0" dirty="0"/>
          </a:p>
        </p:txBody>
      </p:sp>
      <p:sp>
        <p:nvSpPr>
          <p:cNvPr id="7" name="Slide Number Placeholder 6">
            <a:extLst>
              <a:ext uri="{FF2B5EF4-FFF2-40B4-BE49-F238E27FC236}">
                <a16:creationId xmlns="" xmlns:a16="http://schemas.microsoft.com/office/drawing/2014/main" id="{C69C27CA-1A11-49DE-81BE-A92DEC80EC9A}"/>
              </a:ext>
            </a:extLst>
          </p:cNvPr>
          <p:cNvSpPr>
            <a:spLocks noGrp="1"/>
          </p:cNvSpPr>
          <p:nvPr>
            <p:ph type="sldNum" sz="quarter" idx="15"/>
          </p:nvPr>
        </p:nvSpPr>
        <p:spPr/>
        <p:txBody>
          <a:bodyPr/>
          <a:lstStyle/>
          <a:p>
            <a:fld id="{8699F50C-BE38-4BD0-BA84-9B090E1F2B9B}" type="slidenum">
              <a:rPr lang="en-IN" smtClean="0"/>
              <a:t>2</a:t>
            </a:fld>
            <a:endParaRPr lang="en-IN" dirty="0"/>
          </a:p>
        </p:txBody>
      </p:sp>
      <p:sp>
        <p:nvSpPr>
          <p:cNvPr id="8" name="Rounded Rectangle 7"/>
          <p:cNvSpPr/>
          <p:nvPr/>
        </p:nvSpPr>
        <p:spPr>
          <a:xfrm>
            <a:off x="413298" y="2847247"/>
            <a:ext cx="1818145" cy="1133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Mahek</a:t>
            </a:r>
            <a:r>
              <a:rPr lang="en-US" dirty="0"/>
              <a:t> </a:t>
            </a:r>
            <a:endParaRPr lang="en-US" dirty="0" smtClean="0"/>
          </a:p>
          <a:p>
            <a:pPr algn="ctr"/>
            <a:r>
              <a:rPr lang="en-US" dirty="0" smtClean="0"/>
              <a:t>1812117</a:t>
            </a:r>
            <a:endParaRPr lang="en-US" dirty="0"/>
          </a:p>
        </p:txBody>
      </p:sp>
      <p:sp>
        <p:nvSpPr>
          <p:cNvPr id="10" name="Rounded Rectangle 9"/>
          <p:cNvSpPr/>
          <p:nvPr/>
        </p:nvSpPr>
        <p:spPr>
          <a:xfrm>
            <a:off x="5118427" y="2847247"/>
            <a:ext cx="1867537" cy="1133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Rajni</a:t>
            </a:r>
          </a:p>
          <a:p>
            <a:pPr algn="ctr"/>
            <a:r>
              <a:rPr lang="en-US" dirty="0" smtClean="0"/>
              <a:t>1812130</a:t>
            </a:r>
          </a:p>
          <a:p>
            <a:pPr algn="ctr"/>
            <a:endParaRPr lang="en-US" dirty="0"/>
          </a:p>
        </p:txBody>
      </p:sp>
      <p:sp>
        <p:nvSpPr>
          <p:cNvPr id="11" name="Rounded Rectangle 10"/>
          <p:cNvSpPr/>
          <p:nvPr/>
        </p:nvSpPr>
        <p:spPr>
          <a:xfrm>
            <a:off x="371277" y="5036915"/>
            <a:ext cx="1809816" cy="1133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Hirdesh </a:t>
            </a:r>
          </a:p>
          <a:p>
            <a:pPr algn="ctr"/>
            <a:r>
              <a:rPr lang="en-US" dirty="0" smtClean="0"/>
              <a:t>1812114</a:t>
            </a:r>
            <a:endParaRPr lang="en-US" dirty="0"/>
          </a:p>
        </p:txBody>
      </p:sp>
      <p:sp>
        <p:nvSpPr>
          <p:cNvPr id="12" name="Rounded Rectangle 11"/>
          <p:cNvSpPr/>
          <p:nvPr/>
        </p:nvSpPr>
        <p:spPr>
          <a:xfrm>
            <a:off x="5086994" y="5036914"/>
            <a:ext cx="1898970" cy="1133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Hurrar</a:t>
            </a:r>
          </a:p>
          <a:p>
            <a:pPr algn="ctr"/>
            <a:r>
              <a:rPr lang="en-US" dirty="0" smtClean="0"/>
              <a:t>1812135 </a:t>
            </a:r>
            <a:endParaRPr lang="en-US" dirty="0"/>
          </a:p>
        </p:txBody>
      </p:sp>
      <p:sp>
        <p:nvSpPr>
          <p:cNvPr id="13" name="Rounded Rectangle 12"/>
          <p:cNvSpPr/>
          <p:nvPr/>
        </p:nvSpPr>
        <p:spPr>
          <a:xfrm>
            <a:off x="2679700" y="3903574"/>
            <a:ext cx="1773630" cy="1133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Mustafa</a:t>
            </a:r>
          </a:p>
          <a:p>
            <a:pPr algn="ctr"/>
            <a:r>
              <a:rPr lang="en-US" dirty="0" smtClean="0"/>
              <a:t>1812134</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flipV="1">
            <a:off x="0" y="223268"/>
            <a:ext cx="2138894" cy="1604562"/>
          </a:xfrm>
          <a:prstGeom prst="rect">
            <a:avLst/>
          </a:prstGeom>
        </p:spPr>
      </p:pic>
    </p:spTree>
    <p:extLst>
      <p:ext uri="{BB962C8B-B14F-4D97-AF65-F5344CB8AC3E}">
        <p14:creationId xmlns:p14="http://schemas.microsoft.com/office/powerpoint/2010/main" val="2771942588"/>
      </p:ext>
    </p:extLst>
  </p:cSld>
  <p:clrMapOvr>
    <a:masterClrMapping/>
  </p:clrMapOvr>
  <p:transition spd="slow" advTm="447">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ABE11BF-33A5-4653-A144-CCCBACF58C30}"/>
              </a:ext>
            </a:extLst>
          </p:cNvPr>
          <p:cNvSpPr>
            <a:spLocks noGrp="1"/>
          </p:cNvSpPr>
          <p:nvPr>
            <p:ph type="title"/>
          </p:nvPr>
        </p:nvSpPr>
        <p:spPr/>
        <p:txBody>
          <a:bodyPr/>
          <a:lstStyle/>
          <a:p>
            <a:r>
              <a:rPr lang="en-IN" b="0" dirty="0"/>
              <a:t>Table Of Contents</a:t>
            </a:r>
          </a:p>
        </p:txBody>
      </p:sp>
      <p:sp>
        <p:nvSpPr>
          <p:cNvPr id="7" name="Content Placeholder 6">
            <a:extLst>
              <a:ext uri="{FF2B5EF4-FFF2-40B4-BE49-F238E27FC236}">
                <a16:creationId xmlns="" xmlns:a16="http://schemas.microsoft.com/office/drawing/2014/main" id="{2482DBEC-EE72-4155-ACC5-87E80C5606A9}"/>
              </a:ext>
            </a:extLst>
          </p:cNvPr>
          <p:cNvSpPr>
            <a:spLocks noGrp="1"/>
          </p:cNvSpPr>
          <p:nvPr>
            <p:ph idx="1"/>
          </p:nvPr>
        </p:nvSpPr>
        <p:spPr/>
        <p:txBody>
          <a:bodyPr>
            <a:normAutofit/>
          </a:bodyPr>
          <a:lstStyle/>
          <a:p>
            <a:pPr lvl="0"/>
            <a:r>
              <a:rPr lang="en-US" dirty="0" smtClean="0"/>
              <a:t>Main </a:t>
            </a:r>
            <a:r>
              <a:rPr lang="en-US" dirty="0"/>
              <a:t>Components.</a:t>
            </a:r>
          </a:p>
          <a:p>
            <a:pPr lvl="0"/>
            <a:r>
              <a:rPr lang="en-US" smtClean="0"/>
              <a:t>Demo</a:t>
            </a:r>
            <a:r>
              <a:rPr lang="en-US" dirty="0" smtClean="0"/>
              <a:t>.</a:t>
            </a:r>
            <a:endParaRPr lang="en-US" dirty="0"/>
          </a:p>
          <a:p>
            <a:pPr lvl="0"/>
            <a:r>
              <a:rPr lang="en-US" dirty="0" smtClean="0"/>
              <a:t>Participation</a:t>
            </a:r>
            <a:endParaRPr lang="en-US" dirty="0"/>
          </a:p>
          <a:p>
            <a:pPr lvl="0"/>
            <a:r>
              <a:rPr lang="en-US" dirty="0"/>
              <a:t>Feedback.</a:t>
            </a:r>
          </a:p>
        </p:txBody>
      </p:sp>
      <p:sp>
        <p:nvSpPr>
          <p:cNvPr id="12" name="Slide Number Placeholder 11">
            <a:extLst>
              <a:ext uri="{FF2B5EF4-FFF2-40B4-BE49-F238E27FC236}">
                <a16:creationId xmlns=""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3</a:t>
            </a:fld>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17" y="116706"/>
            <a:ext cx="1744282" cy="1629155"/>
          </a:xfrm>
          <a:prstGeom prst="rect">
            <a:avLst/>
          </a:prstGeom>
        </p:spPr>
      </p:pic>
    </p:spTree>
    <p:extLst>
      <p:ext uri="{BB962C8B-B14F-4D97-AF65-F5344CB8AC3E}">
        <p14:creationId xmlns:p14="http://schemas.microsoft.com/office/powerpoint/2010/main" val="972005540"/>
      </p:ext>
    </p:extLst>
  </p:cSld>
  <p:clrMapOvr>
    <a:masterClrMapping/>
  </p:clrMapOvr>
  <p:transition spd="slow" advTm="10005">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6443" y="3398075"/>
            <a:ext cx="6384577" cy="2958275"/>
          </a:xfrm>
        </p:spPr>
        <p:txBody>
          <a:bodyPr/>
          <a:lstStyle/>
          <a:p>
            <a:pPr marL="0" indent="0">
              <a:buNone/>
            </a:pPr>
            <a:r>
              <a:rPr lang="en-US" dirty="0" smtClean="0"/>
              <a:t>  Student management is vital element of an educational institute. The institute faces serious challenges while handling their student data. The student data comprises of his or her academic and personal information.</a:t>
            </a:r>
            <a:endParaRPr lang="en-US" dirty="0"/>
          </a:p>
        </p:txBody>
      </p:sp>
      <p:sp>
        <p:nvSpPr>
          <p:cNvPr id="4" name="Title 3"/>
          <p:cNvSpPr>
            <a:spLocks noGrp="1"/>
          </p:cNvSpPr>
          <p:nvPr>
            <p:ph type="title"/>
          </p:nvPr>
        </p:nvSpPr>
        <p:spPr>
          <a:xfrm>
            <a:off x="721217" y="1921374"/>
            <a:ext cx="7342622" cy="1215566"/>
          </a:xfrm>
        </p:spPr>
        <p:txBody>
          <a:bodyPr/>
          <a:lstStyle/>
          <a:p>
            <a:r>
              <a:rPr lang="en-US" b="0" dirty="0" smtClean="0"/>
              <a:t>Background</a:t>
            </a:r>
            <a:endParaRPr lang="en-US" b="0" dirty="0"/>
          </a:p>
        </p:txBody>
      </p:sp>
      <p:sp>
        <p:nvSpPr>
          <p:cNvPr id="7" name="Slide Number Placeholder 6"/>
          <p:cNvSpPr>
            <a:spLocks noGrp="1"/>
          </p:cNvSpPr>
          <p:nvPr>
            <p:ph type="sldNum" sz="quarter" idx="15"/>
          </p:nvPr>
        </p:nvSpPr>
        <p:spPr/>
        <p:txBody>
          <a:bodyPr/>
          <a:lstStyle/>
          <a:p>
            <a:fld id="{8699F50C-BE38-4BD0-BA84-9B090E1F2B9B}" type="slidenum">
              <a:rPr lang="en-IN" smtClean="0"/>
              <a:t>4</a:t>
            </a:fld>
            <a:endParaRPr lang="en-IN" dirty="0"/>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8" y="437882"/>
            <a:ext cx="2186819" cy="1790163"/>
          </a:xfrm>
          <a:prstGeom prst="rect">
            <a:avLst/>
          </a:prstGeom>
        </p:spPr>
      </p:pic>
    </p:spTree>
    <p:extLst>
      <p:ext uri="{BB962C8B-B14F-4D97-AF65-F5344CB8AC3E}">
        <p14:creationId xmlns:p14="http://schemas.microsoft.com/office/powerpoint/2010/main" val="1110241396"/>
      </p:ext>
    </p:extLst>
  </p:cSld>
  <p:clrMapOvr>
    <a:masterClrMapping/>
  </p:clrMapOvr>
  <p:transition spd="slow" advTm="2146">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9093" y="3116661"/>
            <a:ext cx="6671256" cy="2958275"/>
          </a:xfrm>
        </p:spPr>
        <p:txBody>
          <a:bodyPr/>
          <a:lstStyle/>
          <a:p>
            <a:r>
              <a:rPr lang="en-US" dirty="0" smtClean="0"/>
              <a:t>ADD Student </a:t>
            </a:r>
          </a:p>
          <a:p>
            <a:r>
              <a:rPr lang="en-US" dirty="0" smtClean="0"/>
              <a:t>DELETE Student</a:t>
            </a:r>
          </a:p>
          <a:p>
            <a:r>
              <a:rPr lang="en-US" dirty="0" smtClean="0"/>
              <a:t>DISPLAY Student List</a:t>
            </a:r>
          </a:p>
          <a:p>
            <a:r>
              <a:rPr lang="en-US" dirty="0" smtClean="0"/>
              <a:t>ADD Course Name</a:t>
            </a:r>
          </a:p>
          <a:p>
            <a:r>
              <a:rPr lang="en-US" dirty="0" smtClean="0"/>
              <a:t>DISPLAY Course</a:t>
            </a:r>
          </a:p>
          <a:p>
            <a:r>
              <a:rPr lang="en-US" dirty="0" smtClean="0"/>
              <a:t>SEARCH Course</a:t>
            </a:r>
            <a:endParaRPr lang="en-US" dirty="0"/>
          </a:p>
        </p:txBody>
      </p:sp>
      <p:sp>
        <p:nvSpPr>
          <p:cNvPr id="4" name="Title 3"/>
          <p:cNvSpPr>
            <a:spLocks noGrp="1"/>
          </p:cNvSpPr>
          <p:nvPr>
            <p:ph type="title"/>
          </p:nvPr>
        </p:nvSpPr>
        <p:spPr>
          <a:xfrm>
            <a:off x="515155" y="1472929"/>
            <a:ext cx="7342622" cy="1215566"/>
          </a:xfrm>
        </p:spPr>
        <p:txBody>
          <a:bodyPr/>
          <a:lstStyle/>
          <a:p>
            <a:r>
              <a:rPr lang="en-US" b="0" dirty="0" smtClean="0"/>
              <a:t>Main Components</a:t>
            </a:r>
            <a:endParaRPr lang="en-US" b="0" dirty="0"/>
          </a:p>
        </p:txBody>
      </p:sp>
      <p:sp>
        <p:nvSpPr>
          <p:cNvPr id="7" name="Slide Number Placeholder 6"/>
          <p:cNvSpPr>
            <a:spLocks noGrp="1"/>
          </p:cNvSpPr>
          <p:nvPr>
            <p:ph type="sldNum" sz="quarter" idx="15"/>
          </p:nvPr>
        </p:nvSpPr>
        <p:spPr/>
        <p:txBody>
          <a:bodyPr/>
          <a:lstStyle/>
          <a:p>
            <a:fld id="{8699F50C-BE38-4BD0-BA84-9B090E1F2B9B}" type="slidenum">
              <a:rPr lang="en-IN" smtClean="0"/>
              <a:t>5</a:t>
            </a:fld>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6" y="694483"/>
            <a:ext cx="2601532" cy="1117758"/>
          </a:xfrm>
          <a:prstGeom prst="rect">
            <a:avLst/>
          </a:prstGeom>
        </p:spPr>
      </p:pic>
    </p:spTree>
    <p:extLst>
      <p:ext uri="{BB962C8B-B14F-4D97-AF65-F5344CB8AC3E}">
        <p14:creationId xmlns:p14="http://schemas.microsoft.com/office/powerpoint/2010/main" val="2514171370"/>
      </p:ext>
    </p:extLst>
  </p:cSld>
  <p:clrMapOvr>
    <a:masterClrMapping/>
  </p:clrMapOvr>
  <p:transition spd="slow" advTm="538307">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3334" y="2764415"/>
            <a:ext cx="6413679" cy="3591935"/>
          </a:xfrm>
        </p:spPr>
        <p:txBody>
          <a:bodyPr/>
          <a:lstStyle/>
          <a:p>
            <a:r>
              <a:rPr lang="en-US" dirty="0" smtClean="0"/>
              <a:t>Switch</a:t>
            </a:r>
          </a:p>
          <a:p>
            <a:r>
              <a:rPr lang="en-US" dirty="0" smtClean="0"/>
              <a:t>If else</a:t>
            </a:r>
          </a:p>
          <a:p>
            <a:r>
              <a:rPr lang="en-US" dirty="0" smtClean="0"/>
              <a:t>Loops</a:t>
            </a:r>
          </a:p>
          <a:p>
            <a:r>
              <a:rPr lang="en-US" dirty="0" smtClean="0"/>
              <a:t>File Handling </a:t>
            </a:r>
          </a:p>
          <a:p>
            <a:r>
              <a:rPr lang="en-US" dirty="0" smtClean="0"/>
              <a:t>String Comparison </a:t>
            </a:r>
          </a:p>
          <a:p>
            <a:endParaRPr lang="en-US" dirty="0"/>
          </a:p>
        </p:txBody>
      </p:sp>
      <p:sp>
        <p:nvSpPr>
          <p:cNvPr id="4" name="Title 3"/>
          <p:cNvSpPr>
            <a:spLocks noGrp="1"/>
          </p:cNvSpPr>
          <p:nvPr>
            <p:ph type="title"/>
          </p:nvPr>
        </p:nvSpPr>
        <p:spPr>
          <a:xfrm>
            <a:off x="193181" y="1548849"/>
            <a:ext cx="7342622" cy="1215566"/>
          </a:xfrm>
        </p:spPr>
        <p:txBody>
          <a:bodyPr>
            <a:normAutofit fontScale="90000"/>
          </a:bodyPr>
          <a:lstStyle/>
          <a:p>
            <a:r>
              <a:rPr lang="en-US" b="0" dirty="0" smtClean="0"/>
              <a:t>Techniques</a:t>
            </a:r>
            <a:r>
              <a:rPr lang="en-US" dirty="0" smtClean="0"/>
              <a:t/>
            </a:r>
            <a:br>
              <a:rPr lang="en-US" dirty="0" smtClean="0"/>
            </a:br>
            <a:endParaRPr lang="en-US" dirty="0"/>
          </a:p>
        </p:txBody>
      </p:sp>
      <p:sp>
        <p:nvSpPr>
          <p:cNvPr id="7" name="Slide Number Placeholder 6"/>
          <p:cNvSpPr>
            <a:spLocks noGrp="1"/>
          </p:cNvSpPr>
          <p:nvPr>
            <p:ph type="sldNum" sz="quarter" idx="15"/>
          </p:nvPr>
        </p:nvSpPr>
        <p:spPr/>
        <p:txBody>
          <a:bodyPr/>
          <a:lstStyle/>
          <a:p>
            <a:fld id="{8699F50C-BE38-4BD0-BA84-9B090E1F2B9B}" type="slidenum">
              <a:rPr lang="en-IN" smtClean="0"/>
              <a:t>6</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4" y="130045"/>
            <a:ext cx="1674255" cy="1511015"/>
          </a:xfrm>
          <a:prstGeom prst="rect">
            <a:avLst/>
          </a:prstGeom>
        </p:spPr>
      </p:pic>
    </p:spTree>
    <p:extLst>
      <p:ext uri="{BB962C8B-B14F-4D97-AF65-F5344CB8AC3E}">
        <p14:creationId xmlns:p14="http://schemas.microsoft.com/office/powerpoint/2010/main" val="986813141"/>
      </p:ext>
    </p:extLst>
  </p:cSld>
  <p:clrMapOvr>
    <a:masterClrMapping/>
  </p:clrMapOvr>
  <p:transition spd="slow" advTm="16888">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13382" y="2720409"/>
            <a:ext cx="8330184" cy="1147968"/>
          </a:xfrm>
        </p:spPr>
        <p:txBody>
          <a:bodyPr/>
          <a:lstStyle/>
          <a:p>
            <a:pPr algn="ctr"/>
            <a:r>
              <a:rPr lang="en-US" dirty="0" smtClean="0"/>
              <a:t>DEMO</a:t>
            </a:r>
            <a:endParaRPr lang="en-US" dirty="0"/>
          </a:p>
        </p:txBody>
      </p:sp>
    </p:spTree>
    <p:extLst>
      <p:ext uri="{BB962C8B-B14F-4D97-AF65-F5344CB8AC3E}">
        <p14:creationId xmlns:p14="http://schemas.microsoft.com/office/powerpoint/2010/main" val="3170009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29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t>Participation</a:t>
            </a:r>
            <a:r>
              <a:rPr lang="en-US" dirty="0" smtClean="0"/>
              <a:t> </a:t>
            </a:r>
            <a:endParaRPr lang="en-US" dirty="0"/>
          </a:p>
        </p:txBody>
      </p:sp>
      <p:sp>
        <p:nvSpPr>
          <p:cNvPr id="7" name="Slide Number Placeholder 6"/>
          <p:cNvSpPr>
            <a:spLocks noGrp="1"/>
          </p:cNvSpPr>
          <p:nvPr>
            <p:ph type="sldNum" sz="quarter" idx="15"/>
          </p:nvPr>
        </p:nvSpPr>
        <p:spPr/>
        <p:txBody>
          <a:bodyPr/>
          <a:lstStyle/>
          <a:p>
            <a:fld id="{8699F50C-BE38-4BD0-BA84-9B090E1F2B9B}" type="slidenum">
              <a:rPr lang="en-IN" smtClean="0"/>
              <a:t>8</a:t>
            </a:fld>
            <a:endParaRPr lang="en-I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43" y="405330"/>
            <a:ext cx="2202287" cy="1443562"/>
          </a:xfrm>
        </p:spPr>
      </p:pic>
      <p:graphicFrame>
        <p:nvGraphicFramePr>
          <p:cNvPr id="6" name="Table Placeholder 6"/>
          <p:cNvGraphicFramePr>
            <a:graphicFrameLocks/>
          </p:cNvGraphicFramePr>
          <p:nvPr>
            <p:extLst>
              <p:ext uri="{D42A27DB-BD31-4B8C-83A1-F6EECF244321}">
                <p14:modId xmlns:p14="http://schemas.microsoft.com/office/powerpoint/2010/main" val="2750486312"/>
              </p:ext>
            </p:extLst>
          </p:nvPr>
        </p:nvGraphicFramePr>
        <p:xfrm>
          <a:off x="0" y="2456675"/>
          <a:ext cx="12191998" cy="4297680"/>
        </p:xfrm>
        <a:graphic>
          <a:graphicData uri="http://schemas.openxmlformats.org/drawingml/2006/table">
            <a:tbl>
              <a:tblPr firstRow="1" bandRow="1">
                <a:tableStyleId>{B301B821-A1FF-4177-AEE7-76D212191A09}</a:tableStyleId>
              </a:tblPr>
              <a:tblGrid>
                <a:gridCol w="2441596"/>
                <a:gridCol w="2441596"/>
                <a:gridCol w="2441596"/>
                <a:gridCol w="2441596"/>
                <a:gridCol w="2425614"/>
              </a:tblGrid>
              <a:tr h="304665">
                <a:tc>
                  <a:txBody>
                    <a:bodyPr/>
                    <a:lstStyle/>
                    <a:p>
                      <a:r>
                        <a:rPr lang="en-US" dirty="0" err="1" smtClean="0"/>
                        <a:t>Rajni</a:t>
                      </a:r>
                      <a:endParaRPr lang="en-US" dirty="0"/>
                    </a:p>
                  </a:txBody>
                  <a:tcPr/>
                </a:tc>
                <a:tc>
                  <a:txBody>
                    <a:bodyPr/>
                    <a:lstStyle/>
                    <a:p>
                      <a:r>
                        <a:rPr lang="en-US" dirty="0" err="1" smtClean="0"/>
                        <a:t>Mehak</a:t>
                      </a:r>
                      <a:endParaRPr lang="en-US" dirty="0"/>
                    </a:p>
                  </a:txBody>
                  <a:tcPr/>
                </a:tc>
                <a:tc>
                  <a:txBody>
                    <a:bodyPr/>
                    <a:lstStyle/>
                    <a:p>
                      <a:r>
                        <a:rPr lang="en-US" dirty="0" smtClean="0"/>
                        <a:t>Mustafa</a:t>
                      </a:r>
                      <a:r>
                        <a:rPr lang="en-US" baseline="0" dirty="0" smtClean="0"/>
                        <a:t> </a:t>
                      </a:r>
                      <a:endParaRPr lang="en-US" dirty="0"/>
                    </a:p>
                  </a:txBody>
                  <a:tcPr/>
                </a:tc>
                <a:tc>
                  <a:txBody>
                    <a:bodyPr/>
                    <a:lstStyle/>
                    <a:p>
                      <a:r>
                        <a:rPr lang="en-US" dirty="0" err="1" smtClean="0"/>
                        <a:t>Hirdesh</a:t>
                      </a:r>
                      <a:r>
                        <a:rPr lang="en-US" dirty="0" smtClean="0"/>
                        <a:t> </a:t>
                      </a:r>
                      <a:endParaRPr lang="en-US" dirty="0"/>
                    </a:p>
                  </a:txBody>
                  <a:tcPr/>
                </a:tc>
                <a:tc>
                  <a:txBody>
                    <a:bodyPr/>
                    <a:lstStyle/>
                    <a:p>
                      <a:r>
                        <a:rPr lang="en-US" dirty="0" err="1" smtClean="0"/>
                        <a:t>Hurrar</a:t>
                      </a:r>
                      <a:endParaRPr lang="en-US" dirty="0"/>
                    </a:p>
                  </a:txBody>
                  <a:tcPr/>
                </a:tc>
              </a:tr>
              <a:tr h="3732139">
                <a:tc>
                  <a:txBody>
                    <a:bodyPr/>
                    <a:lstStyle/>
                    <a:p>
                      <a:r>
                        <a:rPr lang="en-US" dirty="0" smtClean="0"/>
                        <a:t>Color, </a:t>
                      </a:r>
                    </a:p>
                    <a:p>
                      <a:r>
                        <a:rPr lang="en-US" dirty="0" smtClean="0"/>
                        <a:t>Course</a:t>
                      </a:r>
                      <a:r>
                        <a:rPr lang="en-US" baseline="0" dirty="0" smtClean="0"/>
                        <a:t> registration, </a:t>
                      </a:r>
                    </a:p>
                    <a:p>
                      <a:r>
                        <a:rPr lang="en-US" baseline="0" dirty="0" smtClean="0"/>
                        <a:t>Manual, </a:t>
                      </a:r>
                    </a:p>
                    <a:p>
                      <a:r>
                        <a:rPr lang="en-US" baseline="0" dirty="0" smtClean="0"/>
                        <a:t>Sound, </a:t>
                      </a:r>
                    </a:p>
                    <a:p>
                      <a:r>
                        <a:rPr lang="en-US" baseline="0" dirty="0" smtClean="0"/>
                        <a:t>Debugger.</a:t>
                      </a:r>
                    </a:p>
                    <a:p>
                      <a:r>
                        <a:rPr lang="en-US" baseline="0" dirty="0" smtClean="0"/>
                        <a:t>End function.</a:t>
                      </a:r>
                    </a:p>
                    <a:p>
                      <a:endParaRPr lang="en-US" dirty="0"/>
                    </a:p>
                  </a:txBody>
                  <a:tcPr/>
                </a:tc>
                <a:tc>
                  <a:txBody>
                    <a:bodyPr/>
                    <a:lstStyle/>
                    <a:p>
                      <a:r>
                        <a:rPr lang="en-US" dirty="0" smtClean="0"/>
                        <a:t>Color, </a:t>
                      </a:r>
                    </a:p>
                    <a:p>
                      <a:r>
                        <a:rPr lang="en-US" dirty="0" smtClean="0"/>
                        <a:t>Course</a:t>
                      </a:r>
                      <a:r>
                        <a:rPr lang="en-US" baseline="0" dirty="0" smtClean="0"/>
                        <a:t> registration, </a:t>
                      </a:r>
                    </a:p>
                    <a:p>
                      <a:r>
                        <a:rPr lang="en-US" baseline="0" dirty="0" smtClean="0"/>
                        <a:t>Manual, </a:t>
                      </a:r>
                    </a:p>
                    <a:p>
                      <a:r>
                        <a:rPr lang="en-US" baseline="0" dirty="0" smtClean="0"/>
                        <a:t>Sound, </a:t>
                      </a:r>
                    </a:p>
                    <a:p>
                      <a:r>
                        <a:rPr lang="en-US" baseline="0" dirty="0" smtClean="0"/>
                        <a:t>Presentation,</a:t>
                      </a:r>
                    </a:p>
                    <a:p>
                      <a:r>
                        <a:rPr lang="en-US" baseline="0" dirty="0" smtClean="0"/>
                        <a:t>Debugger.</a:t>
                      </a:r>
                    </a:p>
                    <a:p>
                      <a:endParaRPr lang="en-US" dirty="0"/>
                    </a:p>
                  </a:txBody>
                  <a:tcPr/>
                </a:tc>
                <a:tc>
                  <a:txBody>
                    <a:bodyPr/>
                    <a:lstStyle/>
                    <a:p>
                      <a:r>
                        <a:rPr lang="en-US" dirty="0" smtClean="0"/>
                        <a:t>Main screen,</a:t>
                      </a:r>
                    </a:p>
                    <a:p>
                      <a:r>
                        <a:rPr lang="en-US" dirty="0" smtClean="0"/>
                        <a:t>Animation</a:t>
                      </a:r>
                      <a:r>
                        <a:rPr lang="en-US" baseline="0" dirty="0" smtClean="0"/>
                        <a:t>,</a:t>
                      </a:r>
                    </a:p>
                    <a:p>
                      <a:r>
                        <a:rPr lang="en-US" baseline="0" dirty="0" smtClean="0"/>
                        <a:t>Add student,</a:t>
                      </a:r>
                    </a:p>
                    <a:p>
                      <a:r>
                        <a:rPr lang="en-US" baseline="0" dirty="0" smtClean="0"/>
                        <a:t>Display,</a:t>
                      </a:r>
                    </a:p>
                    <a:p>
                      <a:r>
                        <a:rPr lang="en-US" baseline="0" dirty="0" smtClean="0"/>
                        <a:t>Course Registration,</a:t>
                      </a:r>
                    </a:p>
                    <a:p>
                      <a:r>
                        <a:rPr lang="en-US" baseline="0" dirty="0" smtClean="0"/>
                        <a:t>Combine find file display, </a:t>
                      </a:r>
                    </a:p>
                    <a:p>
                      <a:r>
                        <a:rPr lang="en-US" baseline="0" dirty="0" smtClean="0"/>
                        <a:t>List of students with courses,</a:t>
                      </a:r>
                    </a:p>
                    <a:p>
                      <a:r>
                        <a:rPr lang="en-US" baseline="0" dirty="0" smtClean="0"/>
                        <a:t>End screen,</a:t>
                      </a:r>
                    </a:p>
                    <a:p>
                      <a:r>
                        <a:rPr lang="en-US" baseline="0" dirty="0" smtClean="0"/>
                        <a:t>Header, Background score, Program visual designer.</a:t>
                      </a:r>
                    </a:p>
                    <a:p>
                      <a:endParaRPr lang="en-US" dirty="0"/>
                    </a:p>
                  </a:txBody>
                  <a:tcPr/>
                </a:tc>
                <a:tc>
                  <a:txBody>
                    <a:bodyPr/>
                    <a:lstStyle/>
                    <a:p>
                      <a:r>
                        <a:rPr lang="en-US" dirty="0" smtClean="0"/>
                        <a:t>Menu,</a:t>
                      </a:r>
                      <a:r>
                        <a:rPr lang="en-US" baseline="0" dirty="0" smtClean="0"/>
                        <a:t> </a:t>
                      </a:r>
                    </a:p>
                    <a:p>
                      <a:r>
                        <a:rPr lang="en-US" baseline="0" dirty="0" smtClean="0"/>
                        <a:t>Password,</a:t>
                      </a:r>
                    </a:p>
                    <a:p>
                      <a:r>
                        <a:rPr lang="en-US" baseline="0" dirty="0" smtClean="0"/>
                        <a:t>Presentation,</a:t>
                      </a:r>
                    </a:p>
                    <a:p>
                      <a:r>
                        <a:rPr lang="en-US" baseline="0" dirty="0" smtClean="0"/>
                        <a:t>Manual, </a:t>
                      </a:r>
                    </a:p>
                    <a:p>
                      <a:r>
                        <a:rPr lang="en-US" baseline="0" dirty="0" smtClean="0"/>
                        <a:t>Search function,</a:t>
                      </a:r>
                    </a:p>
                    <a:p>
                      <a:r>
                        <a:rPr lang="en-US" baseline="0" dirty="0" smtClean="0"/>
                        <a:t>Sound, </a:t>
                      </a:r>
                    </a:p>
                    <a:p>
                      <a:r>
                        <a:rPr lang="en-US" baseline="0" dirty="0" smtClean="0"/>
                        <a:t>Debugger.</a:t>
                      </a:r>
                    </a:p>
                    <a:p>
                      <a:endParaRPr lang="en-US" baseline="0" dirty="0" smtClean="0"/>
                    </a:p>
                  </a:txBody>
                  <a:tcPr/>
                </a:tc>
                <a:tc>
                  <a:txBody>
                    <a:bodyPr/>
                    <a:lstStyle/>
                    <a:p>
                      <a:r>
                        <a:rPr lang="en-US" dirty="0" smtClean="0"/>
                        <a:t>Password,</a:t>
                      </a:r>
                      <a:r>
                        <a:rPr lang="en-US" baseline="0" dirty="0" smtClean="0"/>
                        <a:t> End screen animation,</a:t>
                      </a:r>
                    </a:p>
                    <a:p>
                      <a:r>
                        <a:rPr lang="en-US" baseline="0" dirty="0" smtClean="0"/>
                        <a:t>Error fixer, </a:t>
                      </a:r>
                    </a:p>
                    <a:p>
                      <a:r>
                        <a:rPr lang="en-US" baseline="0" dirty="0" smtClean="0"/>
                        <a:t>Sound, </a:t>
                      </a:r>
                    </a:p>
                    <a:p>
                      <a:r>
                        <a:rPr lang="en-US" baseline="0" dirty="0" smtClean="0"/>
                        <a:t>Modifier programmer.</a:t>
                      </a:r>
                    </a:p>
                    <a:p>
                      <a:endParaRPr lang="en-US" dirty="0"/>
                    </a:p>
                  </a:txBody>
                  <a:tcPr/>
                </a:tc>
              </a:tr>
            </a:tbl>
          </a:graphicData>
        </a:graphic>
      </p:graphicFrame>
    </p:spTree>
    <p:extLst>
      <p:ext uri="{BB962C8B-B14F-4D97-AF65-F5344CB8AC3E}">
        <p14:creationId xmlns:p14="http://schemas.microsoft.com/office/powerpoint/2010/main" val="2004346418"/>
      </p:ext>
    </p:extLst>
  </p:cSld>
  <p:clrMapOvr>
    <a:masterClrMapping/>
  </p:clrMapOvr>
  <p:transition spd="slow">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378" y="1171924"/>
            <a:ext cx="7342622" cy="1215566"/>
          </a:xfrm>
        </p:spPr>
        <p:txBody>
          <a:bodyPr/>
          <a:lstStyle/>
          <a:p>
            <a:r>
              <a:rPr lang="en-US" b="0" dirty="0" smtClean="0"/>
              <a:t>Feedback</a:t>
            </a:r>
            <a:endParaRPr lang="en-US" b="0" dirty="0"/>
          </a:p>
        </p:txBody>
      </p:sp>
      <p:sp>
        <p:nvSpPr>
          <p:cNvPr id="7" name="Slide Number Placeholder 6"/>
          <p:cNvSpPr>
            <a:spLocks noGrp="1"/>
          </p:cNvSpPr>
          <p:nvPr>
            <p:ph type="sldNum" sz="quarter" idx="15"/>
          </p:nvPr>
        </p:nvSpPr>
        <p:spPr/>
        <p:txBody>
          <a:bodyPr/>
          <a:lstStyle/>
          <a:p>
            <a:fld id="{8699F50C-BE38-4BD0-BA84-9B090E1F2B9B}" type="slidenum">
              <a:rPr lang="en-IN" smtClean="0"/>
              <a:t>9</a:t>
            </a:fld>
            <a:endParaRPr lang="en-I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491604"/>
            <a:ext cx="4684229" cy="3728892"/>
          </a:xfrm>
        </p:spPr>
      </p:pic>
    </p:spTree>
    <p:extLst>
      <p:ext uri="{BB962C8B-B14F-4D97-AF65-F5344CB8AC3E}">
        <p14:creationId xmlns:p14="http://schemas.microsoft.com/office/powerpoint/2010/main" val="4115110925"/>
      </p:ext>
    </p:extLst>
  </p:cSld>
  <p:clrMapOvr>
    <a:masterClrMapping/>
  </p:clrMapOvr>
  <p:transition spd="slow">
    <p:pull dir="ld"/>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3 Presentation Layout_CA -v6.potx" id="{9FD5D463-2B33-42F3-81B0-0B3C3C07F674}" vid="{A96E6666-7943-4E22-B401-67432B4C0C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Hexagon presentation dark</Template>
  <TotalTime>0</TotalTime>
  <Words>203</Words>
  <Application>Microsoft Office PowerPoint</Application>
  <PresentationFormat>Widescreen</PresentationFormat>
  <Paragraphs>83</Paragraphs>
  <Slides>10</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CiscoSans ExtraLight</vt:lpstr>
      <vt:lpstr>Gill Sans SemiBold</vt:lpstr>
      <vt:lpstr>Times New Roman</vt:lpstr>
      <vt:lpstr>Office Theme</vt:lpstr>
      <vt:lpstr>STUDENT MANAGEMENT SYSTEM</vt:lpstr>
      <vt:lpstr>Introduction</vt:lpstr>
      <vt:lpstr>Table Of Contents</vt:lpstr>
      <vt:lpstr>Background</vt:lpstr>
      <vt:lpstr>Main Components</vt:lpstr>
      <vt:lpstr>Techniques </vt:lpstr>
      <vt:lpstr>DEMO</vt:lpstr>
      <vt:lpstr>Participation </vt:lpstr>
      <vt:lpstr>Feedback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2018-12-06T11:20:34Z</dcterms:created>
  <dcterms:modified xsi:type="dcterms:W3CDTF">2018-12-11T12:45:02Z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