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320" r:id="rId4"/>
    <p:sldId id="328" r:id="rId5"/>
    <p:sldId id="329" r:id="rId6"/>
    <p:sldId id="330" r:id="rId7"/>
    <p:sldId id="331" r:id="rId8"/>
    <p:sldId id="332" r:id="rId9"/>
    <p:sldId id="333" r:id="rId10"/>
    <p:sldId id="327" r:id="rId11"/>
    <p:sldId id="326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50" d="100"/>
          <a:sy n="50" d="100"/>
        </p:scale>
        <p:origin x="151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130EBB-8723-49D8-837B-84A12BE76ED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vodola/crud-routes-generator-with-node-express-js-mongoose-30a16538e16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37626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D4A4-AD5E-4629-87BD-C6EA16B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218A3C-2A28-4B34-BFFE-8A28462FD5C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33862"/>
              </p:ext>
            </p:extLst>
          </p:nvPr>
        </p:nvGraphicFramePr>
        <p:xfrm>
          <a:off x="4492625" y="2184369"/>
          <a:ext cx="2752419" cy="191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707040" imgH="491040" progId="Package">
                  <p:embed/>
                </p:oleObj>
              </mc:Choice>
              <mc:Fallback>
                <p:oleObj name="Packager Shell Object" showAsIcon="1" r:id="rId3" imgW="70704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25" y="2184369"/>
                        <a:ext cx="2752419" cy="1911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70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C89B-B096-4946-A538-E7C28BCD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0EAC-4AAB-451A-B965-C925877F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CRUD routes for a different Collection, all you have to do is: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(‘/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collection</a:t>
            </a:r>
            <a:r>
              <a:rPr lang="en-US" dirty="0">
                <a:solidFill>
                  <a:srgbClr val="FF0000"/>
                </a:solidFill>
              </a:rPr>
              <a:t>’, require(‘./crud’)(</a:t>
            </a:r>
            <a:r>
              <a:rPr lang="en-US" dirty="0" err="1">
                <a:solidFill>
                  <a:srgbClr val="FF0000"/>
                </a:solidFill>
              </a:rPr>
              <a:t>models.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CollectionName</a:t>
            </a:r>
            <a:r>
              <a:rPr lang="en-US" dirty="0">
                <a:solidFill>
                  <a:srgbClr val="FF0000"/>
                </a:solidFill>
              </a:rPr>
              <a:t>));</a:t>
            </a:r>
          </a:p>
          <a:p>
            <a:r>
              <a:rPr lang="en-US" dirty="0"/>
              <a:t>Where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CollectionName</a:t>
            </a:r>
            <a:r>
              <a:rPr lang="en-US" dirty="0"/>
              <a:t> is the name you chose.</a:t>
            </a:r>
          </a:p>
        </p:txBody>
      </p:sp>
    </p:spTree>
    <p:extLst>
      <p:ext uri="{BB962C8B-B14F-4D97-AF65-F5344CB8AC3E}">
        <p14:creationId xmlns:p14="http://schemas.microsoft.com/office/powerpoint/2010/main" val="186821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2C5-EE31-4CCC-A539-64F6463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DF0C-FF0E-40B6-A602-EA4B480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https://medium.com/@bvodola/crud-routes-generator-with-node-express-js-mongoose-30a16538e16a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working Socket.io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EF9-6BE8-4A45-8054-0D9C1369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58C8-092A-4E64-A5C1-90E5685E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new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now have our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socket.io and </a:t>
            </a:r>
            <a:r>
              <a:rPr lang="en-US" dirty="0" err="1"/>
              <a:t>nodemon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files: index.html, script.js and server.js</a:t>
            </a:r>
          </a:p>
        </p:txBody>
      </p:sp>
    </p:spTree>
    <p:extLst>
      <p:ext uri="{BB962C8B-B14F-4D97-AF65-F5344CB8AC3E}">
        <p14:creationId xmlns:p14="http://schemas.microsoft.com/office/powerpoint/2010/main" val="333179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B67-36CE-4219-9922-E880FFB3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786384"/>
          </a:xfrm>
        </p:spPr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1A96-09C2-4B1B-993F-4C24E7D0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B033-5F72-4196-AA97-3348503B73C4}"/>
              </a:ext>
            </a:extLst>
          </p:cNvPr>
          <p:cNvSpPr/>
          <p:nvPr/>
        </p:nvSpPr>
        <p:spPr>
          <a:xfrm>
            <a:off x="522633" y="1335024"/>
            <a:ext cx="11307417" cy="526297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'viewport'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Chat App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defer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'http://localhost:3000/socket.io/socket.io.js'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defer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'script.js'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#message-container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80%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1200px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#message-container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0079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C37-47F8-4D36-9EF9-0E4E72D5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2534"/>
            <a:ext cx="9720072" cy="568404"/>
          </a:xfrm>
        </p:spPr>
        <p:txBody>
          <a:bodyPr>
            <a:normAutofit fontScale="90000"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5CD5-7846-4CAF-82A6-7A3CC58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F9424-AE71-4F23-B474-61897EA4BC1A}"/>
              </a:ext>
            </a:extLst>
          </p:cNvPr>
          <p:cNvSpPr/>
          <p:nvPr/>
        </p:nvSpPr>
        <p:spPr>
          <a:xfrm>
            <a:off x="723899" y="1117044"/>
            <a:ext cx="10744201" cy="547842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#message-container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div:nth-child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#FFF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#send-container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padding-bottom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max-width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80%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#message-input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flex-grow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'message-container'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'send-container'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'message-input'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'send-button'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71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5AF8-D4C0-4963-82E2-C5B998EA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9808"/>
          </a:xfrm>
        </p:spPr>
        <p:txBody>
          <a:bodyPr/>
          <a:lstStyle/>
          <a:p>
            <a:r>
              <a:rPr lang="en-US" dirty="0"/>
              <a:t>Server.js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B3C593-6788-452E-9C35-30AB7344BE18}"/>
              </a:ext>
            </a:extLst>
          </p:cNvPr>
          <p:cNvSpPr/>
          <p:nvPr/>
        </p:nvSpPr>
        <p:spPr>
          <a:xfrm>
            <a:off x="407289" y="1335024"/>
            <a:ext cx="11377422" cy="535531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'socket.io'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//set to port 3000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//console.log('new User')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broadcast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connected'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socket.emit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('chat-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message','Hello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World')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'send-chat-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broadcast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'chat-message'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message:message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name:users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broadcast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disconnected'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6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EE83-F664-4777-A5BE-61B0E880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52400"/>
            <a:ext cx="9720072" cy="1162050"/>
          </a:xfrm>
        </p:spPr>
        <p:txBody>
          <a:bodyPr>
            <a:normAutofit/>
          </a:bodyPr>
          <a:lstStyle/>
          <a:p>
            <a:r>
              <a:rPr lang="en-US" dirty="0"/>
              <a:t>Script.js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8E9DD-7B11-4A3E-B578-E48C34E14008}"/>
              </a:ext>
            </a:extLst>
          </p:cNvPr>
          <p:cNvSpPr/>
          <p:nvPr/>
        </p:nvSpPr>
        <p:spPr>
          <a:xfrm>
            <a:off x="304800" y="1829455"/>
            <a:ext cx="11601450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'http://localhost:3000'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messageContainer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'message-container'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'send-container'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'message-input'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'What is your name?'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'You joined'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'new-user'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'chat-message'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'user-connected'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connected`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550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ECC6-3E6D-4108-9C20-52EFAD7F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45831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B33A-09F6-493B-8DDA-0F815310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B0D8D-F76B-4135-BB31-C332C14D330D}"/>
              </a:ext>
            </a:extLst>
          </p:cNvPr>
          <p:cNvSpPr/>
          <p:nvPr/>
        </p:nvSpPr>
        <p:spPr>
          <a:xfrm>
            <a:off x="323850" y="1570494"/>
            <a:ext cx="11544300" cy="507831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'user-disconnected'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disconnected`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messageForm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'submit'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messageInput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`You: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'send-chat-message'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messageInput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messageElement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4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3497-597E-49CD-8C09-89D2D829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04C8-D1A4-4ACB-A06E-A91F62F5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Server.js.</a:t>
            </a:r>
          </a:p>
          <a:p>
            <a:r>
              <a:rPr lang="en-US" dirty="0"/>
              <a:t>Open Index.html and type your name.</a:t>
            </a:r>
          </a:p>
          <a:p>
            <a:r>
              <a:rPr lang="en-US" dirty="0"/>
              <a:t>Open Index.html and type another name to test your chat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866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21487</TotalTime>
  <Words>1306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Consolas</vt:lpstr>
      <vt:lpstr>Tw Cen MT</vt:lpstr>
      <vt:lpstr>Tw Cen MT Condensed</vt:lpstr>
      <vt:lpstr>Wingdings 3</vt:lpstr>
      <vt:lpstr>Integral</vt:lpstr>
      <vt:lpstr>Package</vt:lpstr>
      <vt:lpstr>Web Chat Application</vt:lpstr>
      <vt:lpstr>Topics to be covered</vt:lpstr>
      <vt:lpstr>Steps</vt:lpstr>
      <vt:lpstr>Index.html</vt:lpstr>
      <vt:lpstr>Index.html</vt:lpstr>
      <vt:lpstr>Server.js</vt:lpstr>
      <vt:lpstr>Script.js</vt:lpstr>
      <vt:lpstr>Script.js</vt:lpstr>
      <vt:lpstr>Steps</vt:lpstr>
      <vt:lpstr>Source Code</vt:lpstr>
      <vt:lpstr>In index.js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Dr. Adeel</cp:lastModifiedBy>
  <cp:revision>351</cp:revision>
  <dcterms:created xsi:type="dcterms:W3CDTF">2020-01-27T11:13:13Z</dcterms:created>
  <dcterms:modified xsi:type="dcterms:W3CDTF">2020-04-11T10:50:10Z</dcterms:modified>
</cp:coreProperties>
</file>