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320" r:id="rId4"/>
    <p:sldId id="321" r:id="rId5"/>
    <p:sldId id="322" r:id="rId6"/>
    <p:sldId id="323" r:id="rId7"/>
    <p:sldId id="31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8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9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4" descr="Image result for nodej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49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130EBB-8723-49D8-837B-84A12BE76ED6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7E09BA-F557-4A80-9BEF-8BCD123B74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Adeel Ansari</a:t>
            </a:r>
          </a:p>
        </p:txBody>
      </p:sp>
    </p:spTree>
    <p:extLst>
      <p:ext uri="{BB962C8B-B14F-4D97-AF65-F5344CB8AC3E}">
        <p14:creationId xmlns:p14="http://schemas.microsoft.com/office/powerpoint/2010/main" val="37626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Nodemon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7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D467-A128-4B94-B681-7A9A452B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9422-9AFD-4EC6-95AB-AA8DF825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 is a tool that helps develop node.js based applications by automatically restarting the node application when file changes in the directory are detected.</a:t>
            </a:r>
          </a:p>
          <a:p>
            <a:endParaRPr lang="en-US" dirty="0"/>
          </a:p>
          <a:p>
            <a:r>
              <a:rPr lang="en-US" dirty="0" err="1"/>
              <a:t>nodemon</a:t>
            </a:r>
            <a:r>
              <a:rPr lang="en-US" dirty="0"/>
              <a:t> does not require any additional changes to your code or method of development. </a:t>
            </a:r>
            <a:r>
              <a:rPr lang="en-US" dirty="0" err="1"/>
              <a:t>nodemon</a:t>
            </a:r>
            <a:r>
              <a:rPr lang="en-US" dirty="0"/>
              <a:t> is a replacement wrapper for node, to use </a:t>
            </a:r>
            <a:r>
              <a:rPr lang="en-US" dirty="0" err="1"/>
              <a:t>nodemon</a:t>
            </a:r>
            <a:r>
              <a:rPr lang="en-US" dirty="0"/>
              <a:t> replace the word node on the command line when executing your script.</a:t>
            </a:r>
          </a:p>
        </p:txBody>
      </p:sp>
    </p:spTree>
    <p:extLst>
      <p:ext uri="{BB962C8B-B14F-4D97-AF65-F5344CB8AC3E}">
        <p14:creationId xmlns:p14="http://schemas.microsoft.com/office/powerpoint/2010/main" val="208348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7060-09B9-4837-8E69-AB5BDF3A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81CA-869E-44DE-AF03-04941A4B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through cloning with git or by using </a:t>
            </a:r>
            <a:r>
              <a:rPr lang="en-US" dirty="0" err="1"/>
              <a:t>npm</a:t>
            </a:r>
            <a:r>
              <a:rPr lang="en-US" dirty="0"/>
              <a:t> (the recommended way):</a:t>
            </a:r>
          </a:p>
          <a:p>
            <a:endParaRPr lang="en-US" dirty="0"/>
          </a:p>
          <a:p>
            <a:pPr algn="ctr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nodemon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nodemon</a:t>
            </a:r>
            <a:r>
              <a:rPr lang="en-US" dirty="0"/>
              <a:t> will be installed globally to your system path.</a:t>
            </a:r>
          </a:p>
          <a:p>
            <a:endParaRPr lang="en-US" dirty="0"/>
          </a:p>
          <a:p>
            <a:r>
              <a:rPr lang="en-US" dirty="0"/>
              <a:t>You can also install </a:t>
            </a:r>
            <a:r>
              <a:rPr lang="en-US" dirty="0" err="1"/>
              <a:t>nodemon</a:t>
            </a:r>
            <a:r>
              <a:rPr lang="en-US" dirty="0"/>
              <a:t> as a development dependency:</a:t>
            </a:r>
          </a:p>
          <a:p>
            <a:endParaRPr lang="en-US" dirty="0"/>
          </a:p>
          <a:p>
            <a:pPr algn="ctr"/>
            <a:r>
              <a:rPr lang="en-US" dirty="0" err="1"/>
              <a:t>npm</a:t>
            </a:r>
            <a:r>
              <a:rPr lang="en-US" dirty="0"/>
              <a:t> install --save-dev </a:t>
            </a:r>
            <a:r>
              <a:rPr lang="en-US" dirty="0" err="1"/>
              <a:t>nodemon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0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170E-46BF-4EAE-BB7B-2537EC8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F0FA-FA39-4656-AF1B-BEEDB5AC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 wraps your application, so you can pass all the arguments you would normally pass to your app:</a:t>
            </a:r>
          </a:p>
          <a:p>
            <a:endParaRPr lang="en-US" dirty="0"/>
          </a:p>
          <a:p>
            <a:pPr algn="ctr"/>
            <a:r>
              <a:rPr lang="en-US" dirty="0" err="1"/>
              <a:t>nodemon</a:t>
            </a:r>
            <a:r>
              <a:rPr lang="en-US" dirty="0"/>
              <a:t> [your node app]</a:t>
            </a:r>
          </a:p>
        </p:txBody>
      </p:sp>
    </p:spTree>
    <p:extLst>
      <p:ext uri="{BB962C8B-B14F-4D97-AF65-F5344CB8AC3E}">
        <p14:creationId xmlns:p14="http://schemas.microsoft.com/office/powerpoint/2010/main" val="249046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44CB-C34A-4B3B-A91D-F7FF8C0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re-running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6216-1D7E-4344-BF64-5473D8AC6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nodemon</a:t>
            </a:r>
            <a:r>
              <a:rPr lang="en-US" dirty="0"/>
              <a:t> was originally written to restart hanging processes such as web servers, but now supports apps that cleanly exit. If your script exits cleanly, </a:t>
            </a:r>
            <a:r>
              <a:rPr lang="en-US" dirty="0" err="1"/>
              <a:t>nodemon</a:t>
            </a:r>
            <a:r>
              <a:rPr lang="en-US" dirty="0"/>
              <a:t> will continue to monitor the directory (or directories) and restart the script if there are any changes.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5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D2C5-EE31-4CCC-A539-64F64639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DF0C-FF0E-40B6-A602-EA4B4807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https://www.tutorialspoint.com/mongodb/index.htm</a:t>
            </a:r>
          </a:p>
        </p:txBody>
      </p:sp>
    </p:spTree>
    <p:extLst>
      <p:ext uri="{BB962C8B-B14F-4D97-AF65-F5344CB8AC3E}">
        <p14:creationId xmlns:p14="http://schemas.microsoft.com/office/powerpoint/2010/main" val="2625222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5923</TotalTime>
  <Words>218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Nodemon module</vt:lpstr>
      <vt:lpstr>Topics to be covered</vt:lpstr>
      <vt:lpstr>Nodemon</vt:lpstr>
      <vt:lpstr>Installation</vt:lpstr>
      <vt:lpstr>Usage</vt:lpstr>
      <vt:lpstr>Automatic re-running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Dr. Adeel</cp:lastModifiedBy>
  <cp:revision>159</cp:revision>
  <dcterms:created xsi:type="dcterms:W3CDTF">2020-01-27T11:13:13Z</dcterms:created>
  <dcterms:modified xsi:type="dcterms:W3CDTF">2020-02-26T06:16:12Z</dcterms:modified>
</cp:coreProperties>
</file>