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5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1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Image result for nodej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49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68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Image result for nodej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49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8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130EBB-8723-49D8-837B-84A12BE76ED6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Nodejs and </a:t>
            </a:r>
            <a:r>
              <a:rPr lang="en-US" dirty="0" err="1"/>
              <a:t>mongodb</a:t>
            </a:r>
            <a:r>
              <a:rPr lang="en-US" dirty="0"/>
              <a:t>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Adeel Ansari</a:t>
            </a:r>
          </a:p>
        </p:txBody>
      </p:sp>
    </p:spTree>
    <p:extLst>
      <p:ext uri="{BB962C8B-B14F-4D97-AF65-F5344CB8AC3E}">
        <p14:creationId xmlns:p14="http://schemas.microsoft.com/office/powerpoint/2010/main" val="376260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BE0E-2048-4CCF-9E02-C92A4C3E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the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0382E-76CB-49C5-9E73-4CC3F625058B}"/>
              </a:ext>
            </a:extLst>
          </p:cNvPr>
          <p:cNvSpPr/>
          <p:nvPr/>
        </p:nvSpPr>
        <p:spPr>
          <a:xfrm>
            <a:off x="1312164" y="2339042"/>
            <a:ext cx="9144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mydb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query = { address: 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"Park Lane 38"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dbo.collection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).find(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result)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console.log(result);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B233-12E9-402B-AB07-85EBA0C1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96F7-05D5-4CD0-A808-849671BF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7F939-DCC4-4554-AECD-2D234912F15C}"/>
              </a:ext>
            </a:extLst>
          </p:cNvPr>
          <p:cNvSpPr/>
          <p:nvPr/>
        </p:nvSpPr>
        <p:spPr>
          <a:xfrm>
            <a:off x="1199243" y="2286000"/>
            <a:ext cx="9369842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mydb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{ address: 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'Mountain 21'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dbo.collection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obj)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console.log(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"1 document deleted"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6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38F-9DB7-482F-B6E1-DF12C91A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Document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6F529-8F63-4D2B-92EE-D1D0E223EF47}"/>
              </a:ext>
            </a:extLst>
          </p:cNvPr>
          <p:cNvSpPr/>
          <p:nvPr/>
        </p:nvSpPr>
        <p:spPr>
          <a:xfrm>
            <a:off x="310678" y="2254800"/>
            <a:ext cx="11146972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://127.0.0.1:27017/"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mydb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address: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"Valley 345"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 $set: {name: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"Mickey"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address: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"Canyon 123"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 };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dbo.collection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"1 document updated"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D2C5-EE31-4CCC-A539-64F64639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DF0C-FF0E-40B6-A602-EA4B4807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https://www.tutorialspoint.com/mongodb/index.htm</a:t>
            </a:r>
          </a:p>
        </p:txBody>
      </p:sp>
    </p:spTree>
    <p:extLst>
      <p:ext uri="{BB962C8B-B14F-4D97-AF65-F5344CB8AC3E}">
        <p14:creationId xmlns:p14="http://schemas.microsoft.com/office/powerpoint/2010/main" val="262522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MongoDb</a:t>
            </a:r>
            <a:r>
              <a:rPr lang="en-US" dirty="0"/>
              <a:t> Driver</a:t>
            </a:r>
          </a:p>
          <a:p>
            <a:r>
              <a:rPr lang="en-US" dirty="0"/>
              <a:t>CRUDs with </a:t>
            </a:r>
            <a:r>
              <a:rPr lang="en-US" dirty="0" err="1"/>
              <a:t>MongoDb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3759-722D-4065-A7D8-E880F661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MongoDB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1509-A298-4DCF-B560-F0787F549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try to access a MongoDB database with Node.js.</a:t>
            </a:r>
          </a:p>
          <a:p>
            <a:r>
              <a:rPr lang="en-US" dirty="0"/>
              <a:t>To download and install the official MongoDB driver, open the Command Terminal and execute the following:</a:t>
            </a:r>
          </a:p>
          <a:p>
            <a:r>
              <a:rPr lang="en-US" dirty="0"/>
              <a:t>Download and install </a:t>
            </a:r>
            <a:r>
              <a:rPr lang="en-US" dirty="0" err="1"/>
              <a:t>mongodb</a:t>
            </a:r>
            <a:r>
              <a:rPr lang="en-US" dirty="0"/>
              <a:t> package:</a:t>
            </a:r>
          </a:p>
          <a:p>
            <a:endParaRPr lang="en-US" dirty="0"/>
          </a:p>
          <a:p>
            <a:r>
              <a:rPr lang="en-US" dirty="0"/>
              <a:t>Now you have downloaded and installed a </a:t>
            </a:r>
            <a:r>
              <a:rPr lang="en-US" dirty="0" err="1"/>
              <a:t>mongodb</a:t>
            </a:r>
            <a:r>
              <a:rPr lang="en-US" dirty="0"/>
              <a:t> database driver.</a:t>
            </a:r>
          </a:p>
          <a:p>
            <a:r>
              <a:rPr lang="en-US" dirty="0"/>
              <a:t>Node.js can use this module to manipulate MongoDB databases: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FB512-4164-4461-B4A2-0ACF45388131}"/>
              </a:ext>
            </a:extLst>
          </p:cNvPr>
          <p:cNvSpPr/>
          <p:nvPr/>
        </p:nvSpPr>
        <p:spPr>
          <a:xfrm>
            <a:off x="5198179" y="3928348"/>
            <a:ext cx="259077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install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mongodb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66F72-C603-414E-9103-51AD76A1392E}"/>
              </a:ext>
            </a:extLst>
          </p:cNvPr>
          <p:cNvSpPr/>
          <p:nvPr/>
        </p:nvSpPr>
        <p:spPr>
          <a:xfrm>
            <a:off x="3048000" y="5619407"/>
            <a:ext cx="6096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mongo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11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FA2A-C306-49AD-804E-F3FE3E4D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9282-4700-4BA7-803B-2FB3E2BE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database in MongoDB, start by creating a </a:t>
            </a:r>
            <a:r>
              <a:rPr lang="en-US" dirty="0" err="1"/>
              <a:t>MongoClient</a:t>
            </a:r>
            <a:r>
              <a:rPr lang="en-US" dirty="0"/>
              <a:t> object, then specify a connection URL with the correct </a:t>
            </a:r>
            <a:r>
              <a:rPr lang="en-US" dirty="0" err="1"/>
              <a:t>ip</a:t>
            </a:r>
            <a:r>
              <a:rPr lang="en-US" dirty="0"/>
              <a:t> address and the name of the database you want to create.</a:t>
            </a:r>
          </a:p>
          <a:p>
            <a:r>
              <a:rPr lang="en-US" dirty="0"/>
              <a:t>MongoDB will create the database if it does not exist, and make a connection to it.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FFBAE-7603-4B71-BA4E-EC4C63C9CCEC}"/>
              </a:ext>
            </a:extLst>
          </p:cNvPr>
          <p:cNvSpPr/>
          <p:nvPr/>
        </p:nvSpPr>
        <p:spPr>
          <a:xfrm>
            <a:off x="1875381" y="4001036"/>
            <a:ext cx="801756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mydb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console.log(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"Database created!"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D8CA0-3270-4ADF-B363-BDBDD48625F2}"/>
              </a:ext>
            </a:extLst>
          </p:cNvPr>
          <p:cNvSpPr/>
          <p:nvPr/>
        </p:nvSpPr>
        <p:spPr>
          <a:xfrm>
            <a:off x="702365" y="6356863"/>
            <a:ext cx="106812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Important: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 In MongoDB, a database is not created until it gets content!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6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202E-295D-436B-97C6-15B3F036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396E-BA1D-42CB-B07F-FD7114EB7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collection in MongoDB, use the </a:t>
            </a:r>
            <a:r>
              <a:rPr lang="en-US" dirty="0" err="1">
                <a:solidFill>
                  <a:srgbClr val="FF0000"/>
                </a:solidFill>
              </a:rPr>
              <a:t>createCollection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method:</a:t>
            </a:r>
          </a:p>
          <a:p>
            <a:r>
              <a:rPr lang="en-US" dirty="0"/>
              <a:t>Create a collection called "customers":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F7EA4D-5A42-4E8E-A6CB-7564B0756148}"/>
              </a:ext>
            </a:extLst>
          </p:cNvPr>
          <p:cNvSpPr/>
          <p:nvPr/>
        </p:nvSpPr>
        <p:spPr>
          <a:xfrm>
            <a:off x="211836" y="3232884"/>
            <a:ext cx="8119872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mydb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dbo.createCollection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console.log(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"Collection created!"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4A981-E13E-4CCB-864B-3B9A45BE5C38}"/>
              </a:ext>
            </a:extLst>
          </p:cNvPr>
          <p:cNvSpPr/>
          <p:nvPr/>
        </p:nvSpPr>
        <p:spPr>
          <a:xfrm>
            <a:off x="8720328" y="3232884"/>
            <a:ext cx="325983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Important: In MongoDB, a collection is not created until it gets content!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5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44C0-90B1-4D5C-874C-7E513D7B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1BE4-221E-4B5A-8799-D5E51752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a record, or document as it is called in MongoDB, into a collection, we use the </a:t>
            </a:r>
            <a:r>
              <a:rPr lang="en-US" dirty="0" err="1">
                <a:solidFill>
                  <a:srgbClr val="FF0000"/>
                </a:solidFill>
              </a:rPr>
              <a:t>insertOne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6EFD5-216B-4E6A-8070-C5A4F50ECF61}"/>
              </a:ext>
            </a:extLst>
          </p:cNvPr>
          <p:cNvSpPr/>
          <p:nvPr/>
        </p:nvSpPr>
        <p:spPr>
          <a:xfrm>
            <a:off x="781878" y="3008896"/>
            <a:ext cx="9037983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mydb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name: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"Company Inc"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address: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"Highway 37"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dbo.collection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console.log(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"1 document inserted"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7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89F1-6F52-4653-8AB3-FA3F68C6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2" y="502194"/>
            <a:ext cx="2394857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Multiple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52BF-781A-4E4C-9289-E7F65967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2" y="2286000"/>
            <a:ext cx="2394857" cy="4023360"/>
          </a:xfrm>
        </p:spPr>
        <p:txBody>
          <a:bodyPr/>
          <a:lstStyle/>
          <a:p>
            <a:r>
              <a:rPr lang="en-US" dirty="0"/>
              <a:t>To insert multiple documents into a collection in MongoDB, we use the </a:t>
            </a:r>
            <a:r>
              <a:rPr lang="en-US" dirty="0" err="1">
                <a:solidFill>
                  <a:srgbClr val="FF0000"/>
                </a:solidFill>
              </a:rPr>
              <a:t>insertMany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method.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E131C0-8819-4DF6-A914-4FA7C146C3D4}"/>
              </a:ext>
            </a:extLst>
          </p:cNvPr>
          <p:cNvSpPr/>
          <p:nvPr/>
        </p:nvSpPr>
        <p:spPr>
          <a:xfrm>
            <a:off x="2467430" y="548640"/>
            <a:ext cx="9293558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mydb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{ name: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address: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'Highway 71'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 name: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'Peter'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address: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Lowstreet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4'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{ name: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'Amy'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address: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'Apple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652'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{ name: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'Ben'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address: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'Park Lane 38'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{ name: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'William'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address: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'Central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954'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 name: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'Chuck'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address: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'Main Road 989'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{ name: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'Viola'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address: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'Sideway 1633'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];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dbo.collection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"Number of documents inserted: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res.insertedCount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7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29C6-3AEA-4041-9AB9-B3CEFB1A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233B8-AA97-40D5-9922-04974375EF1C}"/>
              </a:ext>
            </a:extLst>
          </p:cNvPr>
          <p:cNvSpPr/>
          <p:nvPr/>
        </p:nvSpPr>
        <p:spPr>
          <a:xfrm>
            <a:off x="1022386" y="2084832"/>
            <a:ext cx="10145486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mydb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dbo.collection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).find({}).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result)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console.log(result);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AAD7-54C3-4773-BDC5-A18C754A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6DCC9-B095-4A81-B1A3-19F7692336EB}"/>
              </a:ext>
            </a:extLst>
          </p:cNvPr>
          <p:cNvSpPr/>
          <p:nvPr/>
        </p:nvSpPr>
        <p:spPr>
          <a:xfrm>
            <a:off x="1024128" y="2286000"/>
            <a:ext cx="9376229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MongoClient.connect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mydb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dbo.collection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({},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result)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err;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console.log(result.name);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48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6016</TotalTime>
  <Words>1480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Consolas</vt:lpstr>
      <vt:lpstr>Tw Cen MT</vt:lpstr>
      <vt:lpstr>Tw Cen MT Condensed</vt:lpstr>
      <vt:lpstr>Verdana</vt:lpstr>
      <vt:lpstr>Wingdings 3</vt:lpstr>
      <vt:lpstr>Integral</vt:lpstr>
      <vt:lpstr>Nodejs and mongodb part 1</vt:lpstr>
      <vt:lpstr>Topics to be covered</vt:lpstr>
      <vt:lpstr>Install MongoDB Driver</vt:lpstr>
      <vt:lpstr>Creating a Database</vt:lpstr>
      <vt:lpstr>Creating a Collection</vt:lpstr>
      <vt:lpstr>Insert Into Collection</vt:lpstr>
      <vt:lpstr>Insert Multiple Documents</vt:lpstr>
      <vt:lpstr>Find All</vt:lpstr>
      <vt:lpstr>Find One</vt:lpstr>
      <vt:lpstr>Filter the Result</vt:lpstr>
      <vt:lpstr>Delete Document</vt:lpstr>
      <vt:lpstr>Update Document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Adeel Ansari</dc:creator>
  <cp:lastModifiedBy>Dr. Adeel</cp:lastModifiedBy>
  <cp:revision>180</cp:revision>
  <dcterms:created xsi:type="dcterms:W3CDTF">2020-01-27T11:13:13Z</dcterms:created>
  <dcterms:modified xsi:type="dcterms:W3CDTF">2020-03-05T21:06:25Z</dcterms:modified>
</cp:coreProperties>
</file>