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48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F4EA-7128-40A2-A1E0-30C640DEE24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8B4F-F11F-42AB-87D2-F8E95E244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0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1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9094D8-2DC3-4861-AEEC-13EDF683957E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6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3B11-F848-4075-AD12-8A551B06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103243"/>
            <a:ext cx="11910646" cy="9704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Air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Quality +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MQ-135 + NodeMCU-ESP8266 + Blynk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3099-88DB-460C-9871-3D2B081B5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1" t="22719" r="5730" b="13212"/>
          <a:stretch/>
        </p:blipFill>
        <p:spPr>
          <a:xfrm>
            <a:off x="1055077" y="1077088"/>
            <a:ext cx="9857368" cy="56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466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Air Quality + MQ-135 + NodeMCU-ESP8266 + Blynk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hiren tailor</dc:creator>
  <cp:lastModifiedBy>Hiren</cp:lastModifiedBy>
  <cp:revision>60</cp:revision>
  <dcterms:created xsi:type="dcterms:W3CDTF">2020-10-25T08:10:57Z</dcterms:created>
  <dcterms:modified xsi:type="dcterms:W3CDTF">2021-03-29T10:55:02Z</dcterms:modified>
</cp:coreProperties>
</file>