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48E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AF4EA-7128-40A2-A1E0-30C640DEE249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8B4F-F11F-42AB-87D2-F8E95E244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0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8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6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1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2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2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7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2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9094D8-2DC3-4861-AEEC-13EDF683957E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6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3B11-F848-4075-AD12-8A551B06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103243"/>
            <a:ext cx="11910646" cy="970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DHT11+ MQ-135 + NodeMCU-ESP8266 + Blynk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5542D-B44C-4380-B46B-B56D7B573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5" t="26861" r="7346" b="13828"/>
          <a:stretch/>
        </p:blipFill>
        <p:spPr>
          <a:xfrm>
            <a:off x="996462" y="1258743"/>
            <a:ext cx="10199076" cy="53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467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DHT11+ MQ-135 + NodeMCU-ESP8266 + Blynk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hiren tailor</dc:creator>
  <cp:lastModifiedBy>Hiren</cp:lastModifiedBy>
  <cp:revision>61</cp:revision>
  <dcterms:created xsi:type="dcterms:W3CDTF">2020-10-25T08:10:57Z</dcterms:created>
  <dcterms:modified xsi:type="dcterms:W3CDTF">2021-05-08T08:19:40Z</dcterms:modified>
</cp:coreProperties>
</file>