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09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8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2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6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1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2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20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2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8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8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3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7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2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1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9094D8-2DC3-4861-AEEC-13EDF683957E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62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5B1D4312-195D-4182-9442-4F9202AD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5" y="257128"/>
            <a:ext cx="10353762" cy="970450"/>
          </a:xfrm>
        </p:spPr>
        <p:txBody>
          <a:bodyPr/>
          <a:lstStyle/>
          <a:p>
            <a:r>
              <a:rPr lang="en-US" altLang="en-US" b="1" dirty="0">
                <a:solidFill>
                  <a:srgbClr val="FFFF00"/>
                </a:solidFill>
              </a:rPr>
              <a:t>Arduino </a:t>
            </a:r>
            <a:r>
              <a:rPr lang="en-US" altLang="en-US" b="1">
                <a:solidFill>
                  <a:srgbClr val="FFFF00"/>
                </a:solidFill>
              </a:rPr>
              <a:t>Ultrasonic RADAR </a:t>
            </a:r>
            <a:r>
              <a:rPr lang="en-US" altLang="en-US" b="1" dirty="0">
                <a:solidFill>
                  <a:srgbClr val="FFFF00"/>
                </a:solidFill>
              </a:rPr>
              <a:t>Project</a:t>
            </a:r>
            <a:endParaRPr lang="el-GR" altLang="en-US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4C7188-726F-44C4-91E4-666758BE9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74" y="1433304"/>
            <a:ext cx="11091652" cy="505190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Arduino Ultrasonic RADAR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hiren tailor</dc:creator>
  <cp:lastModifiedBy>hiren tailor</cp:lastModifiedBy>
  <cp:revision>12</cp:revision>
  <dcterms:created xsi:type="dcterms:W3CDTF">2020-10-25T08:10:57Z</dcterms:created>
  <dcterms:modified xsi:type="dcterms:W3CDTF">2020-11-01T08:09:37Z</dcterms:modified>
</cp:coreProperties>
</file>