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343" r:id="rId2"/>
    <p:sldId id="344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AF4EA-7128-40A2-A1E0-30C640DEE249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18B4F-F11F-42AB-87D2-F8E95E244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105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94D8-2DC3-4861-AEEC-13EDF683957E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098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94D8-2DC3-4861-AEEC-13EDF683957E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66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94D8-2DC3-4861-AEEC-13EDF683957E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883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94D8-2DC3-4861-AEEC-13EDF683957E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920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94D8-2DC3-4861-AEEC-13EDF683957E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269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94D8-2DC3-4861-AEEC-13EDF683957E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218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94D8-2DC3-4861-AEEC-13EDF683957E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121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94D8-2DC3-4861-AEEC-13EDF683957E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0202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94D8-2DC3-4861-AEEC-13EDF683957E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422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94D8-2DC3-4861-AEEC-13EDF683957E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082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94D8-2DC3-4861-AEEC-13EDF683957E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985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94D8-2DC3-4861-AEEC-13EDF683957E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331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94D8-2DC3-4861-AEEC-13EDF683957E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675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94D8-2DC3-4861-AEEC-13EDF683957E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2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94D8-2DC3-4861-AEEC-13EDF683957E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52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94D8-2DC3-4861-AEEC-13EDF683957E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713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094D8-2DC3-4861-AEEC-13EDF683957E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076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99094D8-2DC3-4861-AEEC-13EDF683957E}" type="datetimeFigureOut">
              <a:rPr lang="en-IN" smtClean="0"/>
              <a:t>09-01-2021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28DAD63-CBA7-4C70-AB84-B501918D5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462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>
            <a:extLst>
              <a:ext uri="{FF2B5EF4-FFF2-40B4-BE49-F238E27FC236}">
                <a16:creationId xmlns:a16="http://schemas.microsoft.com/office/drawing/2014/main" id="{EC2A4153-CB57-4C1F-BF36-24E8FEC9EE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677" y="242278"/>
            <a:ext cx="11774658" cy="734643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GSM BASED HOME AUTOMATION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F00758-024F-47E3-BEE2-3D4D04231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387" y="976921"/>
            <a:ext cx="8266675" cy="551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278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>
            <a:extLst>
              <a:ext uri="{FF2B5EF4-FFF2-40B4-BE49-F238E27FC236}">
                <a16:creationId xmlns:a16="http://schemas.microsoft.com/office/drawing/2014/main" id="{EC2A4153-CB57-4C1F-BF36-24E8FEC9EE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677" y="242278"/>
            <a:ext cx="11774658" cy="734643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GSM BASED HOME AUTOMATION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A635402-83C2-4220-B9B8-23B94AB6C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345066"/>
              </p:ext>
            </p:extLst>
          </p:nvPr>
        </p:nvGraphicFramePr>
        <p:xfrm>
          <a:off x="1744394" y="1195754"/>
          <a:ext cx="8806377" cy="5419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274">
                  <a:extLst>
                    <a:ext uri="{9D8B030D-6E8A-4147-A177-3AD203B41FA5}">
                      <a16:colId xmlns:a16="http://schemas.microsoft.com/office/drawing/2014/main" val="884198068"/>
                    </a:ext>
                  </a:extLst>
                </a:gridCol>
                <a:gridCol w="3943644">
                  <a:extLst>
                    <a:ext uri="{9D8B030D-6E8A-4147-A177-3AD203B41FA5}">
                      <a16:colId xmlns:a16="http://schemas.microsoft.com/office/drawing/2014/main" val="1487187251"/>
                    </a:ext>
                  </a:extLst>
                </a:gridCol>
                <a:gridCol w="2935459">
                  <a:extLst>
                    <a:ext uri="{9D8B030D-6E8A-4147-A177-3AD203B41FA5}">
                      <a16:colId xmlns:a16="http://schemas.microsoft.com/office/drawing/2014/main" val="3791623969"/>
                    </a:ext>
                  </a:extLst>
                </a:gridCol>
              </a:tblGrid>
              <a:tr h="60221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S.no.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Message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Operation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626093992"/>
                  </a:ext>
                </a:extLst>
              </a:tr>
              <a:tr h="60221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1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#H.fan on@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Fan ON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051424692"/>
                  </a:ext>
                </a:extLst>
              </a:tr>
              <a:tr h="602219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2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#H.fan off@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Fan OFF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027250870"/>
                  </a:ext>
                </a:extLst>
              </a:tr>
              <a:tr h="602219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3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#H.light on@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Light ON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401594538"/>
                  </a:ext>
                </a:extLst>
              </a:tr>
              <a:tr h="602219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4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#H.light off@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Light OFF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738920854"/>
                  </a:ext>
                </a:extLst>
              </a:tr>
              <a:tr h="602219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5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#H.tv on@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TV ON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208151026"/>
                  </a:ext>
                </a:extLst>
              </a:tr>
              <a:tr h="602219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6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#H.tv off@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TV Off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877939381"/>
                  </a:ext>
                </a:extLst>
              </a:tr>
              <a:tr h="602219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7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#H.all on@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All ON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4164414145"/>
                  </a:ext>
                </a:extLst>
              </a:tr>
              <a:tr h="602219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8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#H.all off@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All OFF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897836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4376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237</TotalTime>
  <Words>86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Calisto MT</vt:lpstr>
      <vt:lpstr>Times New Roman</vt:lpstr>
      <vt:lpstr>Wingdings 2</vt:lpstr>
      <vt:lpstr>Slate</vt:lpstr>
      <vt:lpstr>GSM BASED HOME AUTOMATION</vt:lpstr>
      <vt:lpstr>GSM BASED HOME AUTOMATION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hiren tailor</dc:creator>
  <cp:lastModifiedBy>hiren tailor</cp:lastModifiedBy>
  <cp:revision>46</cp:revision>
  <dcterms:created xsi:type="dcterms:W3CDTF">2020-10-25T08:10:57Z</dcterms:created>
  <dcterms:modified xsi:type="dcterms:W3CDTF">2021-01-09T06:26:12Z</dcterms:modified>
</cp:coreProperties>
</file>