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3" r:id="rId2"/>
    <p:sldId id="34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48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F4EA-7128-40A2-A1E0-30C640DEE249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8B4F-F11F-42AB-87D2-F8E95E244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C2A4153-CB57-4C1F-BF36-24E8FEC9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203" y="416606"/>
            <a:ext cx="8329325" cy="440005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Working of Blynk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0DA25-702B-48C8-BD92-8389EECB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3" y="3947699"/>
            <a:ext cx="2803092" cy="107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05CE5-2736-4FE6-9E71-205622B6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40" y="1325349"/>
            <a:ext cx="2903220" cy="850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F8C1D-0297-4969-AE36-23AD4247E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38" y="2285659"/>
            <a:ext cx="1662040" cy="1662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B57DA-0AD3-498C-8B71-977405A24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34982">
            <a:off x="7693189" y="2300252"/>
            <a:ext cx="1662040" cy="1662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4D8E18-B191-4239-A43D-A785B7C73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28" y="3835986"/>
            <a:ext cx="2402654" cy="129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053A84-C88F-4C3C-930D-D627AE5A41F2}"/>
              </a:ext>
            </a:extLst>
          </p:cNvPr>
          <p:cNvSpPr txBox="1"/>
          <p:nvPr/>
        </p:nvSpPr>
        <p:spPr>
          <a:xfrm>
            <a:off x="1958850" y="4747965"/>
            <a:ext cx="2402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24C48E"/>
                </a:solidFill>
              </a:rPr>
              <a:t>APP</a:t>
            </a:r>
            <a:endParaRPr lang="en-IN" sz="5000" b="1" dirty="0">
              <a:solidFill>
                <a:srgbClr val="24C48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FAA39-E1B7-4649-8615-2ED85960C0CA}"/>
              </a:ext>
            </a:extLst>
          </p:cNvPr>
          <p:cNvSpPr txBox="1"/>
          <p:nvPr/>
        </p:nvSpPr>
        <p:spPr>
          <a:xfrm>
            <a:off x="5528118" y="2040950"/>
            <a:ext cx="2402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24C48E"/>
                </a:solidFill>
              </a:rPr>
              <a:t>Server</a:t>
            </a:r>
            <a:endParaRPr lang="en-IN" sz="5000" dirty="0">
              <a:solidFill>
                <a:srgbClr val="24C48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44845-2983-4A25-B512-F74269EBF13C}"/>
              </a:ext>
            </a:extLst>
          </p:cNvPr>
          <p:cNvSpPr txBox="1"/>
          <p:nvPr/>
        </p:nvSpPr>
        <p:spPr>
          <a:xfrm>
            <a:off x="8695710" y="5178852"/>
            <a:ext cx="3074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24C48E"/>
                </a:solidFill>
              </a:rPr>
              <a:t>NodeMCU</a:t>
            </a:r>
            <a:r>
              <a:rPr lang="en-US" sz="2800" b="1" dirty="0">
                <a:solidFill>
                  <a:srgbClr val="24C48E"/>
                </a:solidFill>
              </a:rPr>
              <a:t> - with </a:t>
            </a:r>
          </a:p>
          <a:p>
            <a:pPr algn="ctr"/>
            <a:r>
              <a:rPr lang="en-US" sz="2800" b="1" dirty="0">
                <a:solidFill>
                  <a:srgbClr val="24C48E"/>
                </a:solidFill>
              </a:rPr>
              <a:t>Blynk Libraries</a:t>
            </a:r>
            <a:endParaRPr lang="en-IN" sz="2800" b="1" dirty="0">
              <a:solidFill>
                <a:srgbClr val="24C4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3B11-F848-4075-AD12-8A551B06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D68A5-E000-401A-95E5-DEE20FC7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31" t="26655" r="13116" b="11366"/>
          <a:stretch/>
        </p:blipFill>
        <p:spPr>
          <a:xfrm>
            <a:off x="1111348" y="422031"/>
            <a:ext cx="10016197" cy="62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414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Calisto MT</vt:lpstr>
      <vt:lpstr>Times New Roman</vt:lpstr>
      <vt:lpstr>Wingdings 2</vt:lpstr>
      <vt:lpstr>Slate</vt:lpstr>
      <vt:lpstr>Working of Blynk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</cp:lastModifiedBy>
  <cp:revision>58</cp:revision>
  <dcterms:created xsi:type="dcterms:W3CDTF">2020-10-25T08:10:57Z</dcterms:created>
  <dcterms:modified xsi:type="dcterms:W3CDTF">2021-03-28T07:51:39Z</dcterms:modified>
</cp:coreProperties>
</file>