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22" r:id="rId2"/>
    <p:sldId id="323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94D8-2DC3-4861-AEEC-13EDF683957E}" type="datetimeFigureOut">
              <a:rPr lang="en-IN" smtClean="0"/>
              <a:t>30-10-2020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AD63-CBA7-4C70-AB84-B501918D5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1098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94D8-2DC3-4861-AEEC-13EDF683957E}" type="datetimeFigureOut">
              <a:rPr lang="en-IN" smtClean="0"/>
              <a:t>30-10-2020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AD63-CBA7-4C70-AB84-B501918D5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66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94D8-2DC3-4861-AEEC-13EDF683957E}" type="datetimeFigureOut">
              <a:rPr lang="en-IN" smtClean="0"/>
              <a:t>30-10-2020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AD63-CBA7-4C70-AB84-B501918D5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883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94D8-2DC3-4861-AEEC-13EDF683957E}" type="datetimeFigureOut">
              <a:rPr lang="en-IN" smtClean="0"/>
              <a:t>30-10-2020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AD63-CBA7-4C70-AB84-B501918D5ACE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920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94D8-2DC3-4861-AEEC-13EDF683957E}" type="datetimeFigureOut">
              <a:rPr lang="en-IN" smtClean="0"/>
              <a:t>30-10-2020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AD63-CBA7-4C70-AB84-B501918D5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2693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94D8-2DC3-4861-AEEC-13EDF683957E}" type="datetimeFigureOut">
              <a:rPr lang="en-IN" smtClean="0"/>
              <a:t>30-10-2020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AD63-CBA7-4C70-AB84-B501918D5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8218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94D8-2DC3-4861-AEEC-13EDF683957E}" type="datetimeFigureOut">
              <a:rPr lang="en-IN" smtClean="0"/>
              <a:t>30-10-2020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AD63-CBA7-4C70-AB84-B501918D5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1216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94D8-2DC3-4861-AEEC-13EDF683957E}" type="datetimeFigureOut">
              <a:rPr lang="en-IN" smtClean="0"/>
              <a:t>30-10-2020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AD63-CBA7-4C70-AB84-B501918D5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0202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94D8-2DC3-4861-AEEC-13EDF683957E}" type="datetimeFigureOut">
              <a:rPr lang="en-IN" smtClean="0"/>
              <a:t>30-10-2020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AD63-CBA7-4C70-AB84-B501918D5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422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94D8-2DC3-4861-AEEC-13EDF683957E}" type="datetimeFigureOut">
              <a:rPr lang="en-IN" smtClean="0"/>
              <a:t>30-10-2020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AD63-CBA7-4C70-AB84-B501918D5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082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94D8-2DC3-4861-AEEC-13EDF683957E}" type="datetimeFigureOut">
              <a:rPr lang="en-IN" smtClean="0"/>
              <a:t>30-10-2020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AD63-CBA7-4C70-AB84-B501918D5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985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94D8-2DC3-4861-AEEC-13EDF683957E}" type="datetimeFigureOut">
              <a:rPr lang="en-IN" smtClean="0"/>
              <a:t>30-10-2020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AD63-CBA7-4C70-AB84-B501918D5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331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94D8-2DC3-4861-AEEC-13EDF683957E}" type="datetimeFigureOut">
              <a:rPr lang="en-IN" smtClean="0"/>
              <a:t>30-10-2020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AD63-CBA7-4C70-AB84-B501918D5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675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94D8-2DC3-4861-AEEC-13EDF683957E}" type="datetimeFigureOut">
              <a:rPr lang="en-IN" smtClean="0"/>
              <a:t>30-10-2020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AD63-CBA7-4C70-AB84-B501918D5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2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94D8-2DC3-4861-AEEC-13EDF683957E}" type="datetimeFigureOut">
              <a:rPr lang="en-IN" smtClean="0"/>
              <a:t>30-10-2020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AD63-CBA7-4C70-AB84-B501918D5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522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94D8-2DC3-4861-AEEC-13EDF683957E}" type="datetimeFigureOut">
              <a:rPr lang="en-IN" smtClean="0"/>
              <a:t>30-10-2020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AD63-CBA7-4C70-AB84-B501918D5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713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94D8-2DC3-4861-AEEC-13EDF683957E}" type="datetimeFigureOut">
              <a:rPr lang="en-IN" smtClean="0"/>
              <a:t>30-10-2020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AD63-CBA7-4C70-AB84-B501918D5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076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99094D8-2DC3-4861-AEEC-13EDF683957E}" type="datetimeFigureOut">
              <a:rPr lang="en-IN" smtClean="0"/>
              <a:t>30-10-2020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28DAD63-CBA7-4C70-AB84-B501918D5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74622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>
            <a:extLst>
              <a:ext uri="{FF2B5EF4-FFF2-40B4-BE49-F238E27FC236}">
                <a16:creationId xmlns:a16="http://schemas.microsoft.com/office/drawing/2014/main" id="{5B1D4312-195D-4182-9442-4F9202AD6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755" y="257128"/>
            <a:ext cx="10353762" cy="970450"/>
          </a:xfrm>
        </p:spPr>
        <p:txBody>
          <a:bodyPr/>
          <a:lstStyle/>
          <a:p>
            <a:r>
              <a:rPr lang="en-US" altLang="en-US" b="1" dirty="0">
                <a:solidFill>
                  <a:srgbClr val="FFFF00"/>
                </a:solidFill>
              </a:rPr>
              <a:t>Servo motors</a:t>
            </a:r>
            <a:endParaRPr lang="el-GR" altLang="en-US" b="1" dirty="0">
              <a:solidFill>
                <a:srgbClr val="FFFF00"/>
              </a:solidFill>
            </a:endParaRPr>
          </a:p>
        </p:txBody>
      </p:sp>
      <p:sp>
        <p:nvSpPr>
          <p:cNvPr id="71683" name="Content Placeholder 2">
            <a:extLst>
              <a:ext uri="{FF2B5EF4-FFF2-40B4-BE49-F238E27FC236}">
                <a16:creationId xmlns:a16="http://schemas.microsoft.com/office/drawing/2014/main" id="{71AD543F-1847-4D87-9A3F-EE48387DB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27578"/>
            <a:ext cx="10199682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sz="2400" b="1" dirty="0"/>
              <a:t>A DC motor with a control circuit</a:t>
            </a:r>
          </a:p>
          <a:p>
            <a:pPr>
              <a:lnSpc>
                <a:spcPct val="150000"/>
              </a:lnSpc>
            </a:pPr>
            <a:r>
              <a:rPr lang="en-US" altLang="en-US" sz="2400" b="1" dirty="0"/>
              <a:t>Servo motors are controlled by PWM through the control pin</a:t>
            </a:r>
            <a:endParaRPr lang="el-GR" altLang="en-US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E2EE5A-605A-4D17-8E88-73CF36A2B9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201" y="3028108"/>
            <a:ext cx="6006349" cy="34285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>
            <a:extLst>
              <a:ext uri="{FF2B5EF4-FFF2-40B4-BE49-F238E27FC236}">
                <a16:creationId xmlns:a16="http://schemas.microsoft.com/office/drawing/2014/main" id="{5B1D4312-195D-4182-9442-4F9202AD6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715" y="232117"/>
            <a:ext cx="10353762" cy="741679"/>
          </a:xfrm>
        </p:spPr>
        <p:txBody>
          <a:bodyPr/>
          <a:lstStyle/>
          <a:p>
            <a:r>
              <a:rPr lang="en-US" altLang="en-US" b="1" dirty="0">
                <a:solidFill>
                  <a:srgbClr val="FFFF00"/>
                </a:solidFill>
              </a:rPr>
              <a:t>FOR LOOP</a:t>
            </a:r>
            <a:endParaRPr lang="el-GR" altLang="en-US" b="1" dirty="0">
              <a:solidFill>
                <a:srgbClr val="FFFF00"/>
              </a:solidFill>
            </a:endParaRPr>
          </a:p>
        </p:txBody>
      </p:sp>
      <p:sp>
        <p:nvSpPr>
          <p:cNvPr id="71683" name="Content Placeholder 2">
            <a:extLst>
              <a:ext uri="{FF2B5EF4-FFF2-40B4-BE49-F238E27FC236}">
                <a16:creationId xmlns:a16="http://schemas.microsoft.com/office/drawing/2014/main" id="{71AD543F-1847-4D87-9A3F-EE48387DB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948786"/>
            <a:ext cx="10353762" cy="585294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en-US" sz="2400" b="1" dirty="0"/>
              <a:t>For loop run a series of commands a number of times in a program.</a:t>
            </a:r>
          </a:p>
          <a:p>
            <a:pPr marL="36900" indent="0">
              <a:buNone/>
            </a:pPr>
            <a:endParaRPr lang="en-US" altLang="en-US" sz="2400" b="1" dirty="0"/>
          </a:p>
          <a:p>
            <a:r>
              <a:rPr lang="en-US" altLang="en-US" sz="2400" b="1" dirty="0"/>
              <a:t>for (</a:t>
            </a:r>
            <a:r>
              <a:rPr lang="en-US" altLang="en-US" sz="2400" b="1" dirty="0">
                <a:solidFill>
                  <a:srgbClr val="FF0000"/>
                </a:solidFill>
              </a:rPr>
              <a:t>declaration &amp; definition </a:t>
            </a:r>
            <a:r>
              <a:rPr lang="en-US" altLang="en-US" sz="2400" b="1" dirty="0"/>
              <a:t>; </a:t>
            </a:r>
            <a:r>
              <a:rPr lang="en-US" altLang="en-US" sz="2400" b="1" dirty="0">
                <a:solidFill>
                  <a:srgbClr val="FFFF00"/>
                </a:solidFill>
              </a:rPr>
              <a:t>condition</a:t>
            </a:r>
            <a:r>
              <a:rPr lang="en-US" altLang="en-US" sz="2400" b="1" dirty="0"/>
              <a:t> ; </a:t>
            </a:r>
            <a:r>
              <a:rPr lang="en-US" altLang="en-US" sz="2400" b="1" dirty="0">
                <a:solidFill>
                  <a:srgbClr val="00B0F0"/>
                </a:solidFill>
              </a:rPr>
              <a:t>increment</a:t>
            </a:r>
            <a:r>
              <a:rPr lang="en-US" altLang="en-US" sz="2400" b="1" dirty="0"/>
              <a:t>) </a:t>
            </a:r>
          </a:p>
          <a:p>
            <a:pPr marL="810000" lvl="2" indent="0">
              <a:buNone/>
            </a:pPr>
            <a:r>
              <a:rPr lang="en-US" altLang="en-US" sz="2400" b="1" dirty="0"/>
              <a:t>{</a:t>
            </a:r>
          </a:p>
          <a:p>
            <a:pPr marL="36900" indent="0">
              <a:buNone/>
            </a:pPr>
            <a:r>
              <a:rPr lang="en-US" altLang="en-US" sz="2400" b="1" dirty="0"/>
              <a:t>			// statements</a:t>
            </a:r>
          </a:p>
          <a:p>
            <a:pPr marL="36900" indent="0">
              <a:buNone/>
            </a:pPr>
            <a:r>
              <a:rPr lang="en-US" altLang="en-US" sz="2400" b="1" dirty="0"/>
              <a:t>		}</a:t>
            </a:r>
          </a:p>
          <a:p>
            <a:pPr marL="36900" indent="0">
              <a:buNone/>
            </a:pPr>
            <a:endParaRPr lang="en-US" altLang="en-US" sz="2400" b="1" dirty="0"/>
          </a:p>
          <a:p>
            <a:r>
              <a:rPr lang="nn-NO" altLang="en-US" sz="2400" b="1" dirty="0"/>
              <a:t>for (</a:t>
            </a:r>
            <a:r>
              <a:rPr lang="nn-NO" altLang="en-US" sz="2400" b="1" dirty="0">
                <a:solidFill>
                  <a:srgbClr val="FF0000"/>
                </a:solidFill>
              </a:rPr>
              <a:t>int i = 0 </a:t>
            </a:r>
            <a:r>
              <a:rPr lang="nn-NO" altLang="en-US" sz="2400" b="1" dirty="0"/>
              <a:t>; </a:t>
            </a:r>
            <a:r>
              <a:rPr lang="nn-NO" altLang="en-US" sz="2400" b="1" dirty="0">
                <a:solidFill>
                  <a:srgbClr val="FFFF00"/>
                </a:solidFill>
              </a:rPr>
              <a:t>i &lt; 10 </a:t>
            </a:r>
            <a:r>
              <a:rPr lang="nn-NO" altLang="en-US" sz="2400" b="1" dirty="0"/>
              <a:t>; </a:t>
            </a:r>
            <a:r>
              <a:rPr lang="nn-NO" altLang="en-US" sz="2400" b="1" dirty="0">
                <a:solidFill>
                  <a:srgbClr val="00B0F0"/>
                </a:solidFill>
              </a:rPr>
              <a:t>i++</a:t>
            </a:r>
            <a:r>
              <a:rPr lang="nn-NO" altLang="en-US" sz="2400" b="1" dirty="0"/>
              <a:t>) </a:t>
            </a:r>
          </a:p>
          <a:p>
            <a:pPr marL="450000" lvl="1" indent="0">
              <a:buNone/>
            </a:pPr>
            <a:r>
              <a:rPr lang="nn-NO" altLang="en-US" sz="2400" b="1" dirty="0"/>
              <a:t>		{</a:t>
            </a:r>
          </a:p>
          <a:p>
            <a:pPr marL="36900" indent="0">
              <a:buNone/>
            </a:pPr>
            <a:r>
              <a:rPr lang="nn-NO" altLang="en-US" sz="2400" b="1" dirty="0"/>
              <a:t>			println(i);</a:t>
            </a:r>
          </a:p>
          <a:p>
            <a:pPr marL="36900" indent="0">
              <a:buNone/>
            </a:pPr>
            <a:r>
              <a:rPr lang="nn-NO" altLang="en-US" sz="2400" b="1" dirty="0"/>
              <a:t>		}</a:t>
            </a:r>
            <a:endParaRPr lang="el-G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849806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68</TotalTime>
  <Words>81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Calisto MT</vt:lpstr>
      <vt:lpstr>Wingdings 2</vt:lpstr>
      <vt:lpstr>Slate</vt:lpstr>
      <vt:lpstr>Servo motors</vt:lpstr>
      <vt:lpstr>FOR LOOP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hiren tailor</dc:creator>
  <cp:lastModifiedBy>hiren tailor</cp:lastModifiedBy>
  <cp:revision>10</cp:revision>
  <dcterms:created xsi:type="dcterms:W3CDTF">2020-10-25T08:10:57Z</dcterms:created>
  <dcterms:modified xsi:type="dcterms:W3CDTF">2020-10-30T07:00:47Z</dcterms:modified>
</cp:coreProperties>
</file>