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6" r:id="rId5"/>
    <p:sldId id="256" r:id="rId6"/>
    <p:sldId id="257" r:id="rId7"/>
    <p:sldId id="258" r:id="rId8"/>
    <p:sldId id="262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21" autoAdjust="0"/>
    <p:restoredTop sz="98029" autoAdjust="0"/>
  </p:normalViewPr>
  <p:slideViewPr>
    <p:cSldViewPr snapToGrid="0" showGuides="1">
      <p:cViewPr>
        <p:scale>
          <a:sx n="60" d="100"/>
          <a:sy n="60" d="100"/>
        </p:scale>
        <p:origin x="-1104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pPr/>
              <a:t>10.03.2023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pPr/>
              <a:t>10.03.2023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9344483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3970461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err="1" smtClean="0"/>
              <a:t>Intership</a:t>
            </a:r>
            <a:r>
              <a:rPr lang="en-IN" sz="2800" dirty="0" smtClean="0"/>
              <a:t> </a:t>
            </a:r>
            <a:r>
              <a:rPr lang="en-IN" sz="2800" dirty="0" err="1" smtClean="0"/>
              <a:t>projectories</a:t>
            </a:r>
            <a:endParaRPr lang="ru-R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Keraliya</a:t>
            </a:r>
            <a:r>
              <a:rPr lang="en-US" dirty="0" smtClean="0"/>
              <a:t> </a:t>
            </a:r>
            <a:r>
              <a:rPr lang="en-US" dirty="0" err="1" smtClean="0"/>
              <a:t>Hiren</a:t>
            </a:r>
            <a:r>
              <a:rPr lang="en-US" dirty="0" smtClean="0"/>
              <a:t> B.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Year</a:t>
            </a:r>
            <a:br>
              <a:rPr lang="en-US" dirty="0" smtClean="0"/>
            </a:br>
            <a:r>
              <a:rPr lang="en-US" dirty="0" smtClean="0"/>
              <a:t>2023</a:t>
            </a:r>
            <a:endParaRPr lang="ru-RU" dirty="0"/>
          </a:p>
        </p:txBody>
      </p:sp>
      <p:pic>
        <p:nvPicPr>
          <p:cNvPr id="10" name="Picture Placeholder 9" descr="london2.jpg"/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tretch>
            <a:fillRect/>
          </a:stretch>
        </p:blipFill>
        <p:spPr>
          <a:xfrm>
            <a:off x="4540469" y="0"/>
            <a:ext cx="7651531" cy="5864772"/>
          </a:xfrm>
        </p:spPr>
      </p:pic>
    </p:spTree>
    <p:extLst>
      <p:ext uri="{BB962C8B-B14F-4D97-AF65-F5344CB8AC3E}">
        <p14:creationId xmlns:p14="http://schemas.microsoft.com/office/powerpoint/2010/main" xmlns="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page 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dirty="0" smtClean="0"/>
              <a:t>This is my website’s home page</a:t>
            </a:r>
            <a:endParaRPr lang="ru-RU" dirty="0"/>
          </a:p>
        </p:txBody>
      </p:sp>
      <p:pic>
        <p:nvPicPr>
          <p:cNvPr id="10" name="Picture Placeholder 9" descr="Cottages In The Middle Of Beach">
            <a:extLst>
              <a:ext uri="{FF2B5EF4-FFF2-40B4-BE49-F238E27FC236}">
                <a16:creationId xmlns:a16="http://schemas.microsoft.com/office/drawing/2014/main" xmlns="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914401" y="2408129"/>
            <a:ext cx="11277600" cy="2641037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800" b="1" dirty="0" smtClean="0"/>
              <a:t>Use this make:</a:t>
            </a:r>
          </a:p>
          <a:p>
            <a:r>
              <a:rPr lang="en-IN" sz="1800" b="1" dirty="0" err="1" smtClean="0"/>
              <a:t>Html,css,javascript</a:t>
            </a:r>
            <a:endParaRPr lang="ru-RU" sz="1800" b="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721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Wooden view desk on ocean's shore">
            <a:extLst>
              <a:ext uri="{FF2B5EF4-FFF2-40B4-BE49-F238E27FC236}">
                <a16:creationId xmlns:a16="http://schemas.microsoft.com/office/drawing/2014/main" xmlns="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tretch>
            <a:fillRect/>
          </a:stretch>
        </p:blipFill>
        <p:spPr>
          <a:xfrm>
            <a:off x="1450427" y="0"/>
            <a:ext cx="4067503" cy="57386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South India tour 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1093FF-1360-4523-8547-5192EDA8B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This is  beautiful Place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is my Website’s  south India tour image.</a:t>
            </a:r>
            <a:endParaRPr lang="en-US" dirty="0" smtClean="0"/>
          </a:p>
          <a:p>
            <a:r>
              <a:rPr lang="en-IN" dirty="0" smtClean="0"/>
              <a:t>This is  best place  in India. 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3F41B9-CDD2-4DAB-9FE1-AA9A8E08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0865" y="5807294"/>
            <a:ext cx="3908793" cy="365125"/>
          </a:xfrm>
        </p:spPr>
        <p:txBody>
          <a:bodyPr/>
          <a:lstStyle/>
          <a:p>
            <a:r>
              <a:rPr lang="en-US" sz="1600" dirty="0" smtClean="0"/>
              <a:t>South India</a:t>
            </a:r>
            <a:endParaRPr lang="ru-RU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68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North India tour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DA95CB00-346A-4BCB-AB0E-28FBDAD2E1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This is amazing place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5349" y="3307191"/>
            <a:ext cx="4583113" cy="689525"/>
          </a:xfrm>
        </p:spPr>
        <p:txBody>
          <a:bodyPr>
            <a:normAutofit/>
          </a:bodyPr>
          <a:lstStyle/>
          <a:p>
            <a:r>
              <a:rPr lang="en-IN" dirty="0" smtClean="0"/>
              <a:t>This is my website north India image.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DD2790B-AC76-457A-BCB5-3E68F230ED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is very </a:t>
            </a:r>
            <a:r>
              <a:rPr lang="en-IN" dirty="0" smtClean="0"/>
              <a:t>  </a:t>
            </a:r>
            <a:r>
              <a:rPr lang="en-IN" dirty="0" smtClean="0"/>
              <a:t>  </a:t>
            </a:r>
            <a:r>
              <a:rPr lang="en-IN" dirty="0" smtClean="0"/>
              <a:t>beautiful </a:t>
            </a:r>
            <a:r>
              <a:rPr lang="en-IN" smtClean="0"/>
              <a:t>Place in India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4" name="Picture Placeholder 13" descr="Boat on sunset sea">
            <a:extLst>
              <a:ext uri="{FF2B5EF4-FFF2-40B4-BE49-F238E27FC236}">
                <a16:creationId xmlns:a16="http://schemas.microsoft.com/office/drawing/2014/main" xmlns="" id="{6D2A2984-909C-46E6-BA11-B06EBD98F0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tretch>
            <a:fillRect/>
          </a:stretch>
        </p:blipFill>
        <p:spPr>
          <a:xfrm>
            <a:off x="5683625" y="1248897"/>
            <a:ext cx="6508376" cy="371474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F8E1FB-FE5C-46BC-83C4-88721E70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 smtClean="0"/>
              <a:t>North India</a:t>
            </a:r>
            <a:endParaRPr lang="ru-RU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235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D1C66-8B88-4FDA-AFA7-4549E310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3BA5B48-F9FF-45FC-A3F7-5CEF9A012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6024282"/>
            <a:ext cx="7366026" cy="641060"/>
          </a:xfrm>
        </p:spPr>
        <p:txBody>
          <a:bodyPr/>
          <a:lstStyle/>
          <a:p>
            <a:r>
              <a:rPr lang="en-US" sz="3600" i="1" u="sng" dirty="0" smtClean="0"/>
              <a:t>All India tourism</a:t>
            </a:r>
            <a:endParaRPr lang="ru-RU" sz="3600" i="1" u="sn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EDF80CF-7487-45BD-99FF-6CB18AC1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smtClean="0"/>
              <a:t>Big India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DE29B3-D5FF-478A-848A-934E75A4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9" name="Picture Placeholder 8" descr="india.jpg"/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540188"/>
          </a:xfrm>
        </p:spPr>
      </p:pic>
    </p:spTree>
    <p:extLst>
      <p:ext uri="{BB962C8B-B14F-4D97-AF65-F5344CB8AC3E}">
        <p14:creationId xmlns:p14="http://schemas.microsoft.com/office/powerpoint/2010/main" xmlns="" val="19353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b="0" dirty="0" smtClean="0"/>
              <a:t>Contact</a:t>
            </a:r>
          </a:p>
          <a:p>
            <a:endParaRPr lang="en-US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678-555-0128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BERGQVIST@EXAMPLE.COM</a:t>
            </a:r>
            <a:endParaRPr lang="ru-RU" dirty="0"/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xmlns="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xmlns="" val="1316663592"/>
      </p:ext>
    </p:extLst>
  </p:cSld>
  <p:clrMapOvr>
    <a:masterClrMapping/>
  </p:clrMapOvr>
</p:sld>
</file>

<file path=ppt/theme/theme1.xml><?xml version="1.0" encoding="utf-8"?>
<a:theme xmlns:a="http://schemas.openxmlformats.org/drawingml/2006/main" name="tf55923798_win32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tf55923798_win32</Template>
  <TotalTime>0</TotalTime>
  <Words>90</Words>
  <Application>Microsoft Office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tf55923798_win32</vt:lpstr>
      <vt:lpstr>Intership projectories</vt:lpstr>
      <vt:lpstr>Home page </vt:lpstr>
      <vt:lpstr>South India tour </vt:lpstr>
      <vt:lpstr>North India tour</vt:lpstr>
      <vt:lpstr>BIG IMAGE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2023-03-09T03:10:21Z</dcterms:created>
  <dcterms:modified xsi:type="dcterms:W3CDTF">2023-03-10T02:28:35Z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