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823F7-6CE2-4C35-9F42-0BE33174ECE4}" v="515" dt="2019-12-18T01:24:28.387"/>
    <p1510:client id="{ECAAC88A-DD60-4C15-9DC2-BD1C78F15CE6}" v="474" dt="2019-12-18T02:53:05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7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5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7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7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6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2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7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49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6" r:id="rId5"/>
    <p:sldLayoutId id="2147483710" r:id="rId6"/>
    <p:sldLayoutId id="2147483711" r:id="rId7"/>
    <p:sldLayoutId id="2147483712" r:id="rId8"/>
    <p:sldLayoutId id="2147483715" r:id="rId9"/>
    <p:sldLayoutId id="2147483713" r:id="rId10"/>
    <p:sldLayoutId id="214748371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Portfolio Website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Hiren Gondhiya</a:t>
            </a:r>
            <a:endParaRPr lang="en-US" sz="2200"/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EFBE61C0-6C85-42E4-AEF0-40AD8A4CE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5" r="4" b="4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BFFF-A0F4-4E35-A601-981CB90C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Brief &amp;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02B4-1F18-4206-84A4-979F5E88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Simple Layout.</a:t>
            </a:r>
          </a:p>
          <a:p>
            <a:pPr marL="305435" indent="-305435"/>
            <a:r>
              <a:rPr lang="en-US" sz="2800" dirty="0"/>
              <a:t>Minimal color template for high contrast.</a:t>
            </a:r>
          </a:p>
          <a:p>
            <a:pPr marL="305435" indent="-305435"/>
            <a:r>
              <a:rPr lang="en-US" sz="2800" dirty="0"/>
              <a:t>Large menu for selection accuracy on mobile.</a:t>
            </a:r>
          </a:p>
          <a:p>
            <a:pPr marL="305435" indent="-305435"/>
            <a:r>
              <a:rPr lang="en-US" sz="2800" dirty="0"/>
              <a:t>Show my web development skills to perspective employers.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D7AF-EC77-4932-A86E-43FE2071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Site map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D3E928-9F36-474C-B428-44B1B56AA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49" y="2481707"/>
            <a:ext cx="5829300" cy="3352800"/>
          </a:xfrm>
        </p:spPr>
      </p:pic>
    </p:spTree>
    <p:extLst>
      <p:ext uri="{BB962C8B-B14F-4D97-AF65-F5344CB8AC3E}">
        <p14:creationId xmlns:p14="http://schemas.microsoft.com/office/powerpoint/2010/main" val="357049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4733-D000-4227-973A-1DE4244D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Home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706CAF-56DF-4030-BE01-22ABD12F6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483" y="2340864"/>
            <a:ext cx="6813033" cy="3634486"/>
          </a:xfrm>
        </p:spPr>
      </p:pic>
    </p:spTree>
    <p:extLst>
      <p:ext uri="{BB962C8B-B14F-4D97-AF65-F5344CB8AC3E}">
        <p14:creationId xmlns:p14="http://schemas.microsoft.com/office/powerpoint/2010/main" val="88491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0CCD-AD99-416E-A224-02F87269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Menu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1B3237-F4F3-47A8-87C1-ABAD9473E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323" y="2340864"/>
            <a:ext cx="8067352" cy="3634486"/>
          </a:xfrm>
        </p:spPr>
      </p:pic>
    </p:spTree>
    <p:extLst>
      <p:ext uri="{BB962C8B-B14F-4D97-AF65-F5344CB8AC3E}">
        <p14:creationId xmlns:p14="http://schemas.microsoft.com/office/powerpoint/2010/main" val="214293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D4DD-D816-4644-BFD9-1D2F413D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About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1F49C1-9244-4884-965D-784BFB64E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622" y="2340864"/>
            <a:ext cx="6046755" cy="3634486"/>
          </a:xfrm>
        </p:spPr>
      </p:pic>
    </p:spTree>
    <p:extLst>
      <p:ext uri="{BB962C8B-B14F-4D97-AF65-F5344CB8AC3E}">
        <p14:creationId xmlns:p14="http://schemas.microsoft.com/office/powerpoint/2010/main" val="366060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1583-9265-4628-8879-2966C38C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Key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6A64-1F0A-4473-A99A-B52BA006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/>
              <a:t>Mobile first</a:t>
            </a:r>
            <a:endParaRPr lang="en-US" sz="2800" dirty="0"/>
          </a:p>
          <a:p>
            <a:pPr marL="305435" indent="-305435"/>
            <a:r>
              <a:rPr lang="en-US" sz="2800"/>
              <a:t>Component based thinking</a:t>
            </a:r>
            <a:endParaRPr lang="en-US" sz="2800" dirty="0"/>
          </a:p>
          <a:p>
            <a:pPr marL="305435" indent="-305435"/>
            <a:r>
              <a:rPr lang="en-US" sz="2800"/>
              <a:t>SASS and Responsive Design</a:t>
            </a:r>
            <a:endParaRPr lang="en-US" sz="2800" dirty="0"/>
          </a:p>
          <a:p>
            <a:pPr marL="305435" indent="-305435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854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8703-A0C3-4E4C-BFB5-2C94D192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Key challanges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ECF1-A64D-4E4E-888B-76CFBE3F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/>
              <a:t>CSS.</a:t>
            </a:r>
          </a:p>
          <a:p>
            <a:pPr marL="305435" indent="-305435"/>
            <a:r>
              <a:rPr lang="en-US" sz="2800"/>
              <a:t>Never undersestimate simple things.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15383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3324"/>
      </a:dk2>
      <a:lt2>
        <a:srgbClr val="E7E2E8"/>
      </a:lt2>
      <a:accent1>
        <a:srgbClr val="7FAB72"/>
      </a:accent1>
      <a:accent2>
        <a:srgbClr val="90AB62"/>
      </a:accent2>
      <a:accent3>
        <a:srgbClr val="A6A36F"/>
      </a:accent3>
      <a:accent4>
        <a:srgbClr val="C39867"/>
      </a:accent4>
      <a:accent5>
        <a:srgbClr val="D09188"/>
      </a:accent5>
      <a:accent6>
        <a:srgbClr val="C7728B"/>
      </a:accent6>
      <a:hlink>
        <a:srgbClr val="A16CB0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DividendVTI</vt:lpstr>
      <vt:lpstr>Portfolio Website</vt:lpstr>
      <vt:lpstr>Design Brief &amp; Decisions</vt:lpstr>
      <vt:lpstr>Site map</vt:lpstr>
      <vt:lpstr>Home Page</vt:lpstr>
      <vt:lpstr>Menu</vt:lpstr>
      <vt:lpstr>About Page</vt:lpstr>
      <vt:lpstr>Key Learning</vt:lpstr>
      <vt:lpstr>Key challanges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</dc:title>
  <dc:creator/>
  <cp:lastModifiedBy/>
  <cp:revision>137</cp:revision>
  <dcterms:created xsi:type="dcterms:W3CDTF">2019-12-17T23:40:09Z</dcterms:created>
  <dcterms:modified xsi:type="dcterms:W3CDTF">2019-12-18T02:56:22Z</dcterms:modified>
</cp:coreProperties>
</file>