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8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4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4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6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5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2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EF7A-C099-48E3-8CAB-9007D4CF732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470BF-57CA-4E33-A39C-EFC8235C6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5A39-3B4E-9AAE-71EB-9B2C9FA7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952" y="1241613"/>
            <a:ext cx="2985247" cy="1129551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effectLst/>
                <a:latin typeface="Sorts Mill Goudy"/>
              </a:rPr>
              <a:t>Report making Card System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AC4EA-84D0-AC82-C265-FA4889E8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6329" y="4908176"/>
            <a:ext cx="5925671" cy="182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Name : Hiren Makwana</a:t>
            </a:r>
          </a:p>
          <a:p>
            <a:r>
              <a:rPr lang="en-US" dirty="0">
                <a:solidFill>
                  <a:schemeClr val="tx1"/>
                </a:solidFill>
              </a:rPr>
              <a:t>Enroll nob:- 21162121015</a:t>
            </a:r>
          </a:p>
          <a:p>
            <a:r>
              <a:rPr lang="en-US" dirty="0">
                <a:solidFill>
                  <a:schemeClr val="tx1"/>
                </a:solidFill>
              </a:rPr>
              <a:t>Sub :- ESFP-2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2534-A061-11A8-567E-0F1DA9DA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394447"/>
            <a:ext cx="9350189" cy="595256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void student::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roll number of student:";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</a:t>
            </a:r>
            <a:r>
              <a:rPr lang="en-IN" dirty="0" err="1"/>
              <a:t>nEnter</a:t>
            </a:r>
            <a:r>
              <a:rPr lang="en-IN" dirty="0"/>
              <a:t> The Name of student: ";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cin.getline</a:t>
            </a:r>
            <a:r>
              <a:rPr lang="en-IN" dirty="0"/>
              <a:t>(name,50);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marks in CO out of 100 :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co_marks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marks in BOSS out of 100 :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boss_marks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marks in LA out of 100 :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la_marks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marks in ESFP-II out of 100 :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esfp_marks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marks in BCS out of 100 :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bcs_marks</a:t>
            </a:r>
            <a:r>
              <a:rPr lang="en-IN" dirty="0"/>
              <a:t>;</a:t>
            </a:r>
          </a:p>
          <a:p>
            <a:r>
              <a:rPr lang="en-IN" dirty="0"/>
              <a:t>	calculate();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25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8CD8-7170-E612-C07C-3984B4EC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"/>
            <a:ext cx="10497672" cy="664284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void student::</a:t>
            </a:r>
            <a:r>
              <a:rPr lang="en-IN" dirty="0" err="1"/>
              <a:t>showdata</a:t>
            </a:r>
            <a:r>
              <a:rPr lang="en-IN" dirty="0"/>
              <a:t>()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nRoll</a:t>
            </a:r>
            <a:r>
              <a:rPr lang="en-IN" dirty="0"/>
              <a:t> number of student : "&lt;&lt;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nName</a:t>
            </a:r>
            <a:r>
              <a:rPr lang="en-IN" dirty="0"/>
              <a:t> of student : "&lt;&lt;name;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nMarks</a:t>
            </a:r>
            <a:r>
              <a:rPr lang="en-IN" dirty="0"/>
              <a:t> in CO : "&lt;&lt;</a:t>
            </a:r>
            <a:r>
              <a:rPr lang="en-IN" dirty="0" err="1"/>
              <a:t>co_marks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nMarks</a:t>
            </a:r>
            <a:r>
              <a:rPr lang="en-IN" dirty="0"/>
              <a:t> in BOSS : "&lt;&lt;</a:t>
            </a:r>
            <a:r>
              <a:rPr lang="en-IN" dirty="0" err="1"/>
              <a:t>boss_marks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nMarks</a:t>
            </a:r>
            <a:r>
              <a:rPr lang="en-IN" dirty="0"/>
              <a:t> in LA : "&lt;&lt;</a:t>
            </a:r>
            <a:r>
              <a:rPr lang="en-IN" dirty="0" err="1"/>
              <a:t>la_marks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nMarks</a:t>
            </a:r>
            <a:r>
              <a:rPr lang="en-IN" dirty="0"/>
              <a:t> in ESFP-II : "&lt;&lt;</a:t>
            </a:r>
            <a:r>
              <a:rPr lang="en-IN" dirty="0" err="1"/>
              <a:t>esfp_marks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nMarks</a:t>
            </a:r>
            <a:r>
              <a:rPr lang="en-IN" dirty="0"/>
              <a:t> in BCS :"&lt;&lt;</a:t>
            </a:r>
            <a:r>
              <a:rPr lang="en-IN" dirty="0" err="1"/>
              <a:t>bcs_marks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nPercentage</a:t>
            </a:r>
            <a:r>
              <a:rPr lang="en-IN" dirty="0"/>
              <a:t> of student is  :"&lt;&lt;per;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nGrade</a:t>
            </a:r>
            <a:r>
              <a:rPr lang="en-IN" dirty="0"/>
              <a:t> of student is :"&lt;&lt;grade;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student::</a:t>
            </a:r>
            <a:r>
              <a:rPr lang="en-IN" dirty="0" err="1"/>
              <a:t>show_tabular</a:t>
            </a:r>
            <a:r>
              <a:rPr lang="en-IN" dirty="0"/>
              <a:t>()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rollno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(6)&lt;&lt;" "&lt;&lt;name&lt;&lt;</a:t>
            </a:r>
            <a:r>
              <a:rPr lang="en-IN" dirty="0" err="1"/>
              <a:t>setw</a:t>
            </a:r>
            <a:r>
              <a:rPr lang="en-IN" dirty="0"/>
              <a:t>(10)&lt;&lt;</a:t>
            </a:r>
            <a:r>
              <a:rPr lang="en-IN" dirty="0" err="1"/>
              <a:t>co_marks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(4)&lt;&lt;</a:t>
            </a:r>
            <a:r>
              <a:rPr lang="en-IN" dirty="0" err="1"/>
              <a:t>boss_marks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(4)&lt;&lt;</a:t>
            </a:r>
            <a:r>
              <a:rPr lang="en-IN" dirty="0" err="1"/>
              <a:t>la_marks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(4)</a:t>
            </a:r>
          </a:p>
          <a:p>
            <a:r>
              <a:rPr lang="en-IN" dirty="0"/>
              <a:t>		&lt;&lt;</a:t>
            </a:r>
            <a:r>
              <a:rPr lang="en-IN" dirty="0" err="1"/>
              <a:t>esfp_marks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(4)&lt;&lt;</a:t>
            </a:r>
            <a:r>
              <a:rPr lang="en-IN" dirty="0" err="1"/>
              <a:t>bcs_marks</a:t>
            </a:r>
            <a:r>
              <a:rPr lang="en-IN" dirty="0"/>
              <a:t>&lt;&lt;</a:t>
            </a:r>
            <a:r>
              <a:rPr lang="en-IN" dirty="0" err="1"/>
              <a:t>setw</a:t>
            </a:r>
            <a:r>
              <a:rPr lang="en-IN" dirty="0"/>
              <a:t>(8)&lt;&lt;per&lt;&lt;</a:t>
            </a:r>
            <a:r>
              <a:rPr lang="en-IN" dirty="0" err="1"/>
              <a:t>setw</a:t>
            </a:r>
            <a:r>
              <a:rPr lang="en-IN" dirty="0"/>
              <a:t>(6)&lt;&lt;grade&lt;&lt;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87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8BEC-C960-2287-1138-2336141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1752728" cy="6858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int  student::</a:t>
            </a:r>
            <a:r>
              <a:rPr lang="en-IN" dirty="0" err="1"/>
              <a:t>retrollno</a:t>
            </a:r>
            <a:r>
              <a:rPr lang="en-IN" dirty="0"/>
              <a:t>()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return </a:t>
            </a:r>
            <a:r>
              <a:rPr lang="en-IN" dirty="0" err="1"/>
              <a:t>rollno</a:t>
            </a:r>
            <a:r>
              <a:rPr lang="en-IN" dirty="0"/>
              <a:t>; 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</a:t>
            </a:r>
            <a:r>
              <a:rPr lang="en-IN" dirty="0" err="1"/>
              <a:t>write_student</a:t>
            </a:r>
            <a:r>
              <a:rPr lang="en-IN" dirty="0"/>
              <a:t>();	</a:t>
            </a:r>
          </a:p>
          <a:p>
            <a:r>
              <a:rPr lang="en-IN" dirty="0"/>
              <a:t>void </a:t>
            </a:r>
            <a:r>
              <a:rPr lang="en-IN" dirty="0" err="1"/>
              <a:t>display_all</a:t>
            </a:r>
            <a:r>
              <a:rPr lang="en-IN" dirty="0"/>
              <a:t>();	</a:t>
            </a:r>
          </a:p>
          <a:p>
            <a:r>
              <a:rPr lang="en-IN" dirty="0"/>
              <a:t>void </a:t>
            </a:r>
            <a:r>
              <a:rPr lang="en-IN" dirty="0" err="1"/>
              <a:t>display_sp</a:t>
            </a:r>
            <a:r>
              <a:rPr lang="en-IN" dirty="0"/>
              <a:t>(int);	</a:t>
            </a:r>
          </a:p>
          <a:p>
            <a:r>
              <a:rPr lang="en-IN" dirty="0"/>
              <a:t>void </a:t>
            </a:r>
            <a:r>
              <a:rPr lang="en-IN" dirty="0" err="1"/>
              <a:t>modify_student</a:t>
            </a:r>
            <a:r>
              <a:rPr lang="en-IN" dirty="0"/>
              <a:t>(int);	</a:t>
            </a:r>
          </a:p>
          <a:p>
            <a:r>
              <a:rPr lang="en-IN" dirty="0"/>
              <a:t>void </a:t>
            </a:r>
            <a:r>
              <a:rPr lang="en-IN" dirty="0" err="1"/>
              <a:t>delete_student</a:t>
            </a:r>
            <a:r>
              <a:rPr lang="en-IN" dirty="0"/>
              <a:t>(int);</a:t>
            </a:r>
          </a:p>
          <a:p>
            <a:r>
              <a:rPr lang="en-IN" dirty="0"/>
              <a:t>void </a:t>
            </a:r>
            <a:r>
              <a:rPr lang="en-IN" dirty="0" err="1"/>
              <a:t>class_result</a:t>
            </a:r>
            <a:r>
              <a:rPr lang="en-IN" dirty="0"/>
              <a:t>();	</a:t>
            </a:r>
          </a:p>
          <a:p>
            <a:r>
              <a:rPr lang="en-IN" dirty="0"/>
              <a:t>void result();		</a:t>
            </a:r>
          </a:p>
          <a:p>
            <a:r>
              <a:rPr lang="en-IN" dirty="0"/>
              <a:t>void </a:t>
            </a:r>
            <a:r>
              <a:rPr lang="en-IN" dirty="0" err="1"/>
              <a:t>entry_menu</a:t>
            </a:r>
            <a:r>
              <a:rPr lang="en-IN" dirty="0"/>
              <a:t>();	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cout.setf</a:t>
            </a:r>
            <a:r>
              <a:rPr lang="en-IN" dirty="0"/>
              <a:t>(</a:t>
            </a:r>
            <a:r>
              <a:rPr lang="en-IN" dirty="0" err="1"/>
              <a:t>ios</a:t>
            </a:r>
            <a:r>
              <a:rPr lang="en-IN" dirty="0"/>
              <a:t>::</a:t>
            </a:r>
            <a:r>
              <a:rPr lang="en-IN" dirty="0" err="1"/>
              <a:t>fixed|ios</a:t>
            </a:r>
            <a:r>
              <a:rPr lang="en-IN" dirty="0"/>
              <a:t>::</a:t>
            </a:r>
            <a:r>
              <a:rPr lang="en-IN" dirty="0" err="1"/>
              <a:t>showpoint</a:t>
            </a:r>
            <a:r>
              <a:rPr lang="en-IN" dirty="0"/>
              <a:t>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setprecision</a:t>
            </a:r>
            <a:r>
              <a:rPr lang="en-IN" dirty="0"/>
              <a:t>(2); </a:t>
            </a:r>
          </a:p>
          <a:p>
            <a:r>
              <a:rPr lang="en-IN" dirty="0"/>
              <a:t>	do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&lt;&lt;"\n\n\n\t\t\t\t\</a:t>
            </a:r>
            <a:r>
              <a:rPr lang="en-IN" dirty="0" err="1"/>
              <a:t>tMAIN</a:t>
            </a:r>
            <a:r>
              <a:rPr lang="en-IN" dirty="0"/>
              <a:t> MENU";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&lt;&lt;"\n\n\t\t\t\t\t01. RESULT MENU";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&lt;&lt;"\n\n\t\t\t\t\t02. ENTRY/EDIT MENU";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&lt;&lt;"\n\n\t\t\t\t\t03. EXIT";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&lt;&lt;"\n\n\t\t\t\t\</a:t>
            </a:r>
            <a:r>
              <a:rPr lang="en-IN" dirty="0" err="1"/>
              <a:t>tEnter</a:t>
            </a:r>
            <a:r>
              <a:rPr lang="en-IN" dirty="0"/>
              <a:t> your choice: ";</a:t>
            </a:r>
          </a:p>
          <a:p>
            <a:r>
              <a:rPr lang="en-IN" dirty="0"/>
              <a:t>	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668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19C6-A8B2-AFEC-0A0F-FF785CC2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475129"/>
            <a:ext cx="8861626" cy="5566233"/>
          </a:xfrm>
        </p:spPr>
        <p:txBody>
          <a:bodyPr>
            <a:normAutofit/>
          </a:bodyPr>
          <a:lstStyle/>
          <a:p>
            <a:r>
              <a:rPr lang="en-US" dirty="0"/>
              <a:t>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case '1': result();</a:t>
            </a:r>
          </a:p>
          <a:p>
            <a:r>
              <a:rPr lang="en-US" dirty="0"/>
              <a:t>				break;</a:t>
            </a:r>
          </a:p>
          <a:p>
            <a:r>
              <a:rPr lang="en-US" dirty="0"/>
              <a:t>			case '2': </a:t>
            </a:r>
            <a:r>
              <a:rPr lang="en-US" dirty="0" err="1"/>
              <a:t>entry_menu</a:t>
            </a:r>
            <a:r>
              <a:rPr lang="en-US" dirty="0"/>
              <a:t>();</a:t>
            </a:r>
          </a:p>
          <a:p>
            <a:r>
              <a:rPr lang="en-US" dirty="0"/>
              <a:t>				break;</a:t>
            </a:r>
          </a:p>
          <a:p>
            <a:r>
              <a:rPr lang="en-US" dirty="0"/>
              <a:t>			case '3':</a:t>
            </a:r>
          </a:p>
          <a:p>
            <a:r>
              <a:rPr lang="en-US" dirty="0"/>
              <a:t>				break;</a:t>
            </a:r>
          </a:p>
          <a:p>
            <a:r>
              <a:rPr lang="en-US" dirty="0"/>
              <a:t>			default :</a:t>
            </a:r>
            <a:r>
              <a:rPr lang="en-US" dirty="0" err="1"/>
              <a:t>cout</a:t>
            </a:r>
            <a:r>
              <a:rPr lang="en-US" dirty="0"/>
              <a:t>&lt;&lt;"\a";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    }while(</a:t>
            </a:r>
            <a:r>
              <a:rPr lang="en-US" dirty="0" err="1"/>
              <a:t>ch</a:t>
            </a:r>
            <a:r>
              <a:rPr lang="en-US" dirty="0"/>
              <a:t>!='3');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1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DDC7-29D0-B40E-2FD3-FB227184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70329"/>
            <a:ext cx="11125199" cy="6750424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write_student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student </a:t>
            </a:r>
            <a:r>
              <a:rPr lang="en-IN" dirty="0" err="1"/>
              <a:t>st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outFile.open</a:t>
            </a:r>
            <a:r>
              <a:rPr lang="en-IN" dirty="0"/>
              <a:t>("student.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</a:t>
            </a:r>
            <a:r>
              <a:rPr lang="en-IN" dirty="0" err="1"/>
              <a:t>binary|ios</a:t>
            </a:r>
            <a:r>
              <a:rPr lang="en-IN" dirty="0"/>
              <a:t>::app);</a:t>
            </a:r>
          </a:p>
          <a:p>
            <a:r>
              <a:rPr lang="en-IN" dirty="0"/>
              <a:t>	</a:t>
            </a:r>
            <a:r>
              <a:rPr lang="en-IN" dirty="0" err="1"/>
              <a:t>st.getdata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outFile.write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(student));</a:t>
            </a:r>
          </a:p>
          <a:p>
            <a:r>
              <a:rPr lang="en-IN" dirty="0"/>
              <a:t>	</a:t>
            </a:r>
            <a:r>
              <a:rPr lang="en-IN" dirty="0" err="1"/>
              <a:t>outFile.close</a:t>
            </a:r>
            <a:r>
              <a:rPr lang="en-IN" dirty="0"/>
              <a:t>();</a:t>
            </a:r>
          </a:p>
          <a:p>
            <a:r>
              <a:rPr lang="en-IN" dirty="0"/>
              <a:t>    	</a:t>
            </a:r>
            <a:r>
              <a:rPr lang="en-IN" dirty="0" err="1"/>
              <a:t>cout</a:t>
            </a:r>
            <a:r>
              <a:rPr lang="en-IN" dirty="0"/>
              <a:t>&lt;&lt;"\n\</a:t>
            </a:r>
            <a:r>
              <a:rPr lang="en-IN" dirty="0" err="1"/>
              <a:t>nStudent</a:t>
            </a:r>
            <a:r>
              <a:rPr lang="en-IN" dirty="0"/>
              <a:t> record Has Been Created ";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33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8344-47E0-B085-0D54-9932D31B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788895"/>
            <a:ext cx="8825767" cy="5252468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display_all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student </a:t>
            </a:r>
            <a:r>
              <a:rPr lang="en-IN" dirty="0" err="1"/>
              <a:t>st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inFile.open</a:t>
            </a:r>
            <a:r>
              <a:rPr lang="en-IN" dirty="0"/>
              <a:t>("student.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  <a:p>
            <a:r>
              <a:rPr lang="en-IN" dirty="0"/>
              <a:t>	if(!</a:t>
            </a:r>
            <a:r>
              <a:rPr lang="en-IN" dirty="0" err="1"/>
              <a:t>inFile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&lt;&lt;"File could not be open !! Press any Key...";</a:t>
            </a:r>
          </a:p>
          <a:p>
            <a:r>
              <a:rPr lang="en-IN" dirty="0"/>
              <a:t>	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		return;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2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A836-C274-7310-3466-6501262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519953"/>
            <a:ext cx="8915414" cy="5521409"/>
          </a:xfrm>
        </p:spPr>
        <p:txBody>
          <a:bodyPr>
            <a:normAutofit/>
          </a:bodyPr>
          <a:lstStyle/>
          <a:p>
            <a:r>
              <a:rPr lang="en-IN" dirty="0" err="1"/>
              <a:t>cout</a:t>
            </a:r>
            <a:r>
              <a:rPr lang="en-IN" dirty="0"/>
              <a:t>&lt;&lt;"\n\n\n\t\</a:t>
            </a:r>
            <a:r>
              <a:rPr lang="en-IN" dirty="0" err="1"/>
              <a:t>tDISPLAY</a:t>
            </a:r>
            <a:r>
              <a:rPr lang="en-IN" dirty="0"/>
              <a:t> ALL RECORD !!!\n\n";</a:t>
            </a:r>
          </a:p>
          <a:p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st.showdata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&lt;&lt;"\n\n====================================\n";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332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7BCE-1DDB-075B-7D16-4CCBD51A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502025"/>
            <a:ext cx="8736120" cy="5539338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display_sp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student </a:t>
            </a:r>
            <a:r>
              <a:rPr lang="en-IN" dirty="0" err="1"/>
              <a:t>st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inFile.open</a:t>
            </a:r>
            <a:r>
              <a:rPr lang="en-IN" dirty="0"/>
              <a:t>("student.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  <a:p>
            <a:r>
              <a:rPr lang="en-IN" dirty="0"/>
              <a:t>	if(!</a:t>
            </a:r>
            <a:r>
              <a:rPr lang="en-IN" dirty="0" err="1"/>
              <a:t>inFile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&lt;&lt;"File could not be open !! Press any Key...";</a:t>
            </a:r>
          </a:p>
          <a:p>
            <a:r>
              <a:rPr lang="en-IN" dirty="0"/>
              <a:t>	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		return;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0117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9EE3-3846-FE3F-4A9F-416F9339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313766"/>
            <a:ext cx="9430870" cy="6158752"/>
          </a:xfrm>
        </p:spPr>
        <p:txBody>
          <a:bodyPr>
            <a:normAutofit/>
          </a:bodyPr>
          <a:lstStyle/>
          <a:p>
            <a:r>
              <a:rPr lang="en-IN" dirty="0"/>
              <a:t>	bool flag=false;</a:t>
            </a:r>
          </a:p>
          <a:p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st.retrollno</a:t>
            </a:r>
            <a:r>
              <a:rPr lang="en-IN" dirty="0"/>
              <a:t>()==n)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  		 </a:t>
            </a:r>
            <a:r>
              <a:rPr lang="en-IN" dirty="0" err="1"/>
              <a:t>st.showdata</a:t>
            </a:r>
            <a:r>
              <a:rPr lang="en-IN" dirty="0"/>
              <a:t>();</a:t>
            </a:r>
          </a:p>
          <a:p>
            <a:r>
              <a:rPr lang="en-IN" dirty="0"/>
              <a:t>			 flag=true;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r>
              <a:rPr lang="en-IN" dirty="0"/>
              <a:t>	if(flag==false)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</a:t>
            </a:r>
            <a:r>
              <a:rPr lang="en-IN" dirty="0" err="1"/>
              <a:t>nrecord</a:t>
            </a:r>
            <a:r>
              <a:rPr lang="en-IN" dirty="0"/>
              <a:t> not exist";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4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4CC2-3B3A-92A5-AE96-C4503E6C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43435"/>
            <a:ext cx="8879555" cy="5897927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modify_student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bool found=false;</a:t>
            </a:r>
          </a:p>
          <a:p>
            <a:r>
              <a:rPr lang="en-IN" dirty="0"/>
              <a:t>	student </a:t>
            </a:r>
            <a:r>
              <a:rPr lang="en-IN" dirty="0" err="1"/>
              <a:t>st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fstream</a:t>
            </a:r>
            <a:r>
              <a:rPr lang="en-IN" dirty="0"/>
              <a:t> File;</a:t>
            </a:r>
          </a:p>
          <a:p>
            <a:r>
              <a:rPr lang="en-IN" dirty="0"/>
              <a:t>	</a:t>
            </a:r>
            <a:r>
              <a:rPr lang="en-IN" dirty="0" err="1"/>
              <a:t>File.open</a:t>
            </a:r>
            <a:r>
              <a:rPr lang="en-IN" dirty="0"/>
              <a:t>("student.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</a:t>
            </a:r>
            <a:r>
              <a:rPr lang="en-IN" dirty="0" err="1"/>
              <a:t>binary|ios</a:t>
            </a:r>
            <a:r>
              <a:rPr lang="en-IN" dirty="0"/>
              <a:t>::</a:t>
            </a:r>
            <a:r>
              <a:rPr lang="en-IN" dirty="0" err="1"/>
              <a:t>in|ios</a:t>
            </a:r>
            <a:r>
              <a:rPr lang="en-IN" dirty="0"/>
              <a:t>::out);</a:t>
            </a:r>
          </a:p>
          <a:p>
            <a:r>
              <a:rPr lang="en-IN" dirty="0"/>
              <a:t>	if(!File)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&lt;&lt;"File could not be open !! Press any Key...";</a:t>
            </a:r>
          </a:p>
          <a:p>
            <a:r>
              <a:rPr lang="en-IN" dirty="0"/>
              <a:t>	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		return;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1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142-0710-9A21-FCF4-C3141C3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730" y="185830"/>
            <a:ext cx="5347447" cy="1325563"/>
          </a:xfrm>
        </p:spPr>
        <p:txBody>
          <a:bodyPr>
            <a:normAutofit/>
          </a:bodyPr>
          <a:lstStyle/>
          <a:p>
            <a:r>
              <a:rPr lang="en-IN" sz="3600" b="0" i="0" u="sng" strike="noStrike" dirty="0">
                <a:effectLst/>
                <a:latin typeface="Sorts Mill Goudy"/>
              </a:rPr>
              <a:t>Concepts Used </a:t>
            </a:r>
            <a:r>
              <a:rPr lang="en-IN" sz="3600" b="0" i="0" u="none" strike="noStrike" dirty="0">
                <a:effectLst/>
                <a:latin typeface="Sorts Mill Goudy"/>
              </a:rPr>
              <a:t>:-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86A3-8898-A887-4165-ADE9EEDB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Sorts Mill Goudy"/>
              </a:rPr>
              <a:t>Class and Objects</a:t>
            </a:r>
            <a:endParaRPr lang="en-US" sz="32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Sorts Mill Goudy"/>
              </a:rPr>
              <a:t>File Handling</a:t>
            </a:r>
            <a:endParaRPr lang="en-US" sz="32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Sorts Mill Goudy"/>
              </a:rPr>
              <a:t>Manipulating</a:t>
            </a:r>
            <a:endParaRPr lang="en-US" sz="3200" b="0" i="0" u="none" strike="noStrike" dirty="0">
              <a:effectLst/>
              <a:latin typeface="Noto Sans Symbol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2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C748-A1D6-4E2E-5703-3950A4CF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215153"/>
            <a:ext cx="11438964" cy="664284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while(!</a:t>
            </a:r>
            <a:r>
              <a:rPr lang="en-IN" dirty="0" err="1"/>
              <a:t>File.eof</a:t>
            </a:r>
            <a:r>
              <a:rPr lang="en-IN" dirty="0"/>
              <a:t>() &amp;&amp; found==false)</a:t>
            </a:r>
          </a:p>
          <a:p>
            <a:r>
              <a:rPr lang="en-IN" dirty="0"/>
              <a:t>	{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(student));</a:t>
            </a:r>
          </a:p>
          <a:p>
            <a:r>
              <a:rPr lang="en-IN" dirty="0"/>
              <a:t>		if(</a:t>
            </a:r>
            <a:r>
              <a:rPr lang="en-IN" dirty="0" err="1"/>
              <a:t>st.retrollno</a:t>
            </a:r>
            <a:r>
              <a:rPr lang="en-IN" dirty="0"/>
              <a:t>()==n)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st.showdata</a:t>
            </a:r>
            <a:r>
              <a:rPr lang="en-IN" dirty="0"/>
              <a:t>();</a:t>
            </a:r>
          </a:p>
          <a:p>
            <a:r>
              <a:rPr lang="en-IN" dirty="0"/>
              <a:t>			</a:t>
            </a:r>
            <a:r>
              <a:rPr lang="en-IN" dirty="0" err="1"/>
              <a:t>cout</a:t>
            </a:r>
            <a:r>
              <a:rPr lang="en-IN" dirty="0"/>
              <a:t>&lt;&lt;"\n\</a:t>
            </a:r>
            <a:r>
              <a:rPr lang="en-IN" dirty="0" err="1"/>
              <a:t>nPlease</a:t>
            </a:r>
            <a:r>
              <a:rPr lang="en-IN" dirty="0"/>
              <a:t> Enter The New Details of student"&lt;&lt;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			</a:t>
            </a:r>
            <a:r>
              <a:rPr lang="en-IN" dirty="0" err="1"/>
              <a:t>st.getdata</a:t>
            </a:r>
            <a:r>
              <a:rPr lang="en-IN" dirty="0"/>
              <a:t>();</a:t>
            </a:r>
          </a:p>
          <a:p>
            <a:r>
              <a:rPr lang="en-IN" dirty="0"/>
              <a:t>		    	int </a:t>
            </a:r>
            <a:r>
              <a:rPr lang="en-IN" dirty="0" err="1"/>
              <a:t>pos</a:t>
            </a:r>
            <a:r>
              <a:rPr lang="en-IN" dirty="0"/>
              <a:t>=(-1)*</a:t>
            </a:r>
            <a:r>
              <a:rPr lang="en-IN" dirty="0" err="1"/>
              <a:t>static_cast</a:t>
            </a:r>
            <a:r>
              <a:rPr lang="en-IN" dirty="0"/>
              <a:t>&lt;int&gt;(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st</a:t>
            </a:r>
            <a:r>
              <a:rPr lang="en-IN" dirty="0"/>
              <a:t>));</a:t>
            </a:r>
          </a:p>
          <a:p>
            <a:r>
              <a:rPr lang="en-IN" dirty="0"/>
              <a:t>		    	</a:t>
            </a:r>
            <a:r>
              <a:rPr lang="en-IN" dirty="0" err="1"/>
              <a:t>File.seekp</a:t>
            </a:r>
            <a:r>
              <a:rPr lang="en-IN" dirty="0"/>
              <a:t>(</a:t>
            </a:r>
            <a:r>
              <a:rPr lang="en-IN" dirty="0" err="1"/>
              <a:t>pos,ios</a:t>
            </a:r>
            <a:r>
              <a:rPr lang="en-IN" dirty="0"/>
              <a:t>::cur);</a:t>
            </a:r>
          </a:p>
          <a:p>
            <a:r>
              <a:rPr lang="en-IN" dirty="0"/>
              <a:t>		    	</a:t>
            </a:r>
            <a:r>
              <a:rPr lang="en-IN" dirty="0" err="1"/>
              <a:t>File.write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(student));</a:t>
            </a:r>
          </a:p>
          <a:p>
            <a:r>
              <a:rPr lang="en-IN" dirty="0"/>
              <a:t>		    	</a:t>
            </a:r>
            <a:r>
              <a:rPr lang="en-IN" dirty="0" err="1"/>
              <a:t>cout</a:t>
            </a:r>
            <a:r>
              <a:rPr lang="en-IN" dirty="0"/>
              <a:t>&lt;&lt;"\n\n\t Record Updated";</a:t>
            </a:r>
          </a:p>
          <a:p>
            <a:r>
              <a:rPr lang="en-IN" dirty="0"/>
              <a:t>		    	found=true;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File.close</a:t>
            </a:r>
            <a:r>
              <a:rPr lang="en-IN" dirty="0"/>
              <a:t>();</a:t>
            </a:r>
          </a:p>
          <a:p>
            <a:r>
              <a:rPr lang="en-IN" dirty="0"/>
              <a:t>	if(found==false)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&lt;&lt;"\n\n Record Not Found ";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833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DEA0-6432-ECAF-A6D0-27F62329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358589"/>
            <a:ext cx="8960237" cy="5682774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delete_student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student </a:t>
            </a:r>
            <a:r>
              <a:rPr lang="en-IN" dirty="0" err="1"/>
              <a:t>st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inFile.open</a:t>
            </a:r>
            <a:r>
              <a:rPr lang="en-IN" dirty="0"/>
              <a:t>("student.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  <a:p>
            <a:r>
              <a:rPr lang="en-IN" dirty="0"/>
              <a:t>	if(!</a:t>
            </a:r>
            <a:r>
              <a:rPr lang="en-IN" dirty="0" err="1"/>
              <a:t>inFile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&lt;&lt;"File could not be open !! Press any Key...";</a:t>
            </a:r>
          </a:p>
          <a:p>
            <a:r>
              <a:rPr lang="en-IN" dirty="0"/>
              <a:t>	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		return;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8113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639-6F70-B64C-29FE-269BD73C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43435"/>
            <a:ext cx="8978167" cy="5897927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outFile.open</a:t>
            </a:r>
            <a:r>
              <a:rPr lang="en-IN" dirty="0"/>
              <a:t>("Temp.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::out);</a:t>
            </a:r>
          </a:p>
          <a:p>
            <a:r>
              <a:rPr lang="en-IN" dirty="0"/>
              <a:t>	</a:t>
            </a:r>
            <a:r>
              <a:rPr lang="en-IN" dirty="0" err="1"/>
              <a:t>inFile.seekg</a:t>
            </a:r>
            <a:r>
              <a:rPr lang="en-IN" dirty="0"/>
              <a:t>(0,ios::beg);</a:t>
            </a:r>
          </a:p>
          <a:p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st.retrollno</a:t>
            </a:r>
            <a:r>
              <a:rPr lang="en-IN" dirty="0"/>
              <a:t>()!=n)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outFile.write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outFile.close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r>
              <a:rPr lang="en-IN" dirty="0"/>
              <a:t>	remove("student.dat");</a:t>
            </a:r>
          </a:p>
          <a:p>
            <a:r>
              <a:rPr lang="en-IN" dirty="0"/>
              <a:t>	rename("Temp.</a:t>
            </a:r>
            <a:r>
              <a:rPr lang="en-IN" dirty="0" err="1"/>
              <a:t>dat</a:t>
            </a:r>
            <a:r>
              <a:rPr lang="en-IN" dirty="0"/>
              <a:t>","student.dat");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tRecord</a:t>
            </a:r>
            <a:r>
              <a:rPr lang="en-IN" dirty="0"/>
              <a:t> Deleted ..";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69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1CC3-DE12-23E3-77A6-C468DFAC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439271"/>
            <a:ext cx="8960237" cy="5602091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class_result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student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inFile.open</a:t>
            </a:r>
            <a:r>
              <a:rPr lang="en-US" dirty="0"/>
              <a:t>("student.</a:t>
            </a:r>
            <a:r>
              <a:rPr lang="en-US" dirty="0" err="1"/>
              <a:t>dat</a:t>
            </a:r>
            <a:r>
              <a:rPr lang="en-US" dirty="0"/>
              <a:t>",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r>
              <a:rPr lang="en-US" dirty="0"/>
              <a:t>	if(!</a:t>
            </a:r>
            <a:r>
              <a:rPr lang="en-US" dirty="0" err="1"/>
              <a:t>inFile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&lt;&lt;"File could not be open !! Press any Key...";</a:t>
            </a:r>
          </a:p>
          <a:p>
            <a:r>
              <a:rPr lang="en-US" dirty="0"/>
              <a:t>		</a:t>
            </a:r>
            <a:r>
              <a:rPr lang="en-US" dirty="0" err="1"/>
              <a:t>cin.ignore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cin.get</a:t>
            </a:r>
            <a:r>
              <a:rPr lang="en-US" dirty="0"/>
              <a:t>();</a:t>
            </a:r>
          </a:p>
          <a:p>
            <a:r>
              <a:rPr lang="en-US" dirty="0"/>
              <a:t>		return;</a:t>
            </a:r>
          </a:p>
          <a:p>
            <a:r>
              <a:rPr lang="en-US" dirty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12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9588-9504-C589-7A30-62CB6BEA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412377"/>
            <a:ext cx="8933343" cy="5628986"/>
          </a:xfrm>
        </p:spPr>
        <p:txBody>
          <a:bodyPr>
            <a:normAutofit/>
          </a:bodyPr>
          <a:lstStyle/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&lt;&lt;"\n\n\t\</a:t>
            </a:r>
            <a:r>
              <a:rPr lang="en-IN" dirty="0" err="1"/>
              <a:t>tALL</a:t>
            </a:r>
            <a:r>
              <a:rPr lang="en-IN" dirty="0"/>
              <a:t> STUDENTS RESULT \n\n";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&lt;&lt;"==========================================================\n";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</a:t>
            </a:r>
            <a:r>
              <a:rPr lang="en-IN" dirty="0" err="1"/>
              <a:t>R.No</a:t>
            </a:r>
            <a:r>
              <a:rPr lang="en-IN" dirty="0"/>
              <a:t>       Name        CO   BOSS   LA   ESFP-II   BCS   %age   Grade"&lt;&lt;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&lt;&lt;"==========================================================\n";</a:t>
            </a:r>
          </a:p>
          <a:p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</a:t>
            </a:r>
            <a:r>
              <a:rPr lang="en-IN" dirty="0" err="1"/>
              <a:t>st</a:t>
            </a:r>
            <a:r>
              <a:rPr lang="en-IN" dirty="0"/>
              <a:t>), </a:t>
            </a:r>
            <a:r>
              <a:rPr lang="en-IN" dirty="0" err="1"/>
              <a:t>sizeof</a:t>
            </a:r>
            <a:r>
              <a:rPr lang="en-IN" dirty="0"/>
              <a:t>(student)))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st.show_tabular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cin.ignore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cin.get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52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8CE7-20C8-476F-2D3D-19DB1E4B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" y="268941"/>
            <a:ext cx="10479741" cy="633804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void result()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	int </a:t>
            </a:r>
            <a:r>
              <a:rPr lang="en-IN" dirty="0" err="1"/>
              <a:t>rno</a:t>
            </a:r>
            <a:r>
              <a:rPr lang="en-IN" dirty="0"/>
              <a:t>;</a:t>
            </a:r>
          </a:p>
          <a:p>
            <a:r>
              <a:rPr lang="en-IN" dirty="0"/>
              <a:t>	system("</a:t>
            </a:r>
            <a:r>
              <a:rPr lang="en-IN" dirty="0" err="1"/>
              <a:t>cls</a:t>
            </a:r>
            <a:r>
              <a:rPr lang="en-IN" dirty="0"/>
              <a:t>");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&lt;&lt;"\n\n\n\</a:t>
            </a:r>
            <a:r>
              <a:rPr lang="en-IN" dirty="0" err="1"/>
              <a:t>tRESULT</a:t>
            </a:r>
            <a:r>
              <a:rPr lang="en-IN" dirty="0"/>
              <a:t> MENU";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&lt;&lt;"\n\n\n\t1. Class Result";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&lt;&lt;"\n\n\t2. Student Report Card";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&lt;&lt;"\n\n\t3. Back to Main Menu";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&lt;&lt;"\n\n\n\</a:t>
            </a:r>
            <a:r>
              <a:rPr lang="en-IN" dirty="0" err="1"/>
              <a:t>tEnter</a:t>
            </a:r>
            <a:r>
              <a:rPr lang="en-IN" dirty="0"/>
              <a:t> Choice (1/2/3)? 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	system("</a:t>
            </a:r>
            <a:r>
              <a:rPr lang="en-IN" dirty="0" err="1"/>
              <a:t>cls</a:t>
            </a:r>
            <a:r>
              <a:rPr lang="en-IN" dirty="0"/>
              <a:t>");</a:t>
            </a:r>
          </a:p>
          <a:p>
            <a:r>
              <a:rPr lang="en-IN" dirty="0"/>
              <a:t>	switch(</a:t>
            </a:r>
            <a:r>
              <a:rPr lang="en-IN" dirty="0" err="1"/>
              <a:t>ch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case '1' :	</a:t>
            </a:r>
            <a:r>
              <a:rPr lang="en-IN" dirty="0" err="1"/>
              <a:t>class_result</a:t>
            </a:r>
            <a:r>
              <a:rPr lang="en-IN" dirty="0"/>
              <a:t>(); break;</a:t>
            </a:r>
          </a:p>
          <a:p>
            <a:r>
              <a:rPr lang="en-IN" dirty="0"/>
              <a:t>	case '2' :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tEnter</a:t>
            </a:r>
            <a:r>
              <a:rPr lang="en-IN" dirty="0"/>
              <a:t> Roll Number Of Student : ";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rno</a:t>
            </a:r>
            <a:r>
              <a:rPr lang="en-IN" dirty="0"/>
              <a:t>;</a:t>
            </a:r>
          </a:p>
          <a:p>
            <a:r>
              <a:rPr lang="en-IN" dirty="0"/>
              <a:t>				</a:t>
            </a:r>
            <a:r>
              <a:rPr lang="en-IN" dirty="0" err="1"/>
              <a:t>display_sp</a:t>
            </a:r>
            <a:r>
              <a:rPr lang="en-IN" dirty="0"/>
              <a:t>(</a:t>
            </a:r>
            <a:r>
              <a:rPr lang="en-IN" dirty="0" err="1"/>
              <a:t>rno</a:t>
            </a:r>
            <a:r>
              <a:rPr lang="en-IN" dirty="0"/>
              <a:t>); break;</a:t>
            </a:r>
          </a:p>
          <a:p>
            <a:r>
              <a:rPr lang="en-IN" dirty="0"/>
              <a:t>	case '3' :	break;</a:t>
            </a:r>
          </a:p>
          <a:p>
            <a:r>
              <a:rPr lang="en-IN" dirty="0"/>
              <a:t>	default:	</a:t>
            </a:r>
            <a:r>
              <a:rPr lang="en-IN" dirty="0" err="1"/>
              <a:t>cout</a:t>
            </a:r>
            <a:r>
              <a:rPr lang="en-IN" dirty="0"/>
              <a:t>&lt;&lt;"\a";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4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3FEA-D0C8-09B0-FE50-C977FB95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394447"/>
            <a:ext cx="8718190" cy="5646915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entry_menu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	int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	system("</a:t>
            </a:r>
            <a:r>
              <a:rPr lang="en-IN" dirty="0" err="1"/>
              <a:t>cls</a:t>
            </a:r>
            <a:r>
              <a:rPr lang="en-IN" dirty="0"/>
              <a:t>");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&lt;&lt;"\n\n\n\</a:t>
            </a:r>
            <a:r>
              <a:rPr lang="en-IN" dirty="0" err="1"/>
              <a:t>tENTRY</a:t>
            </a:r>
            <a:r>
              <a:rPr lang="en-IN" dirty="0"/>
              <a:t> MENU";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&lt;&lt;"\n\n\t1.CREATE STUDENT RECORD";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&lt;&lt;"\n\n\t2.DISPLAY ALL STUDENTS RECORDS";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&lt;&lt;"\n\n\t3.SEARCH STUDENT RECORD 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&lt;&lt;"\n\n\t4.MODIFY STUDENT RECORD";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&lt;&lt;"\n\n\t5.DELETE STUDENT RECORD";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&lt;&lt;"\n\n\t6.BACK TO MAIN MENU";</a:t>
            </a:r>
          </a:p>
          <a:p>
            <a:r>
              <a:rPr lang="en-IN" dirty="0"/>
              <a:t>	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	system("</a:t>
            </a:r>
            <a:r>
              <a:rPr lang="en-IN" dirty="0" err="1"/>
              <a:t>cls</a:t>
            </a:r>
            <a:r>
              <a:rPr lang="en-IN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377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9063-2C6A-082B-7B1E-3AA47ED3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439271"/>
            <a:ext cx="8951273" cy="5602091"/>
          </a:xfrm>
        </p:spPr>
        <p:txBody>
          <a:bodyPr>
            <a:normAutofit/>
          </a:bodyPr>
          <a:lstStyle/>
          <a:p>
            <a:r>
              <a:rPr lang="en-IN" dirty="0"/>
              <a:t>	switch(</a:t>
            </a:r>
            <a:r>
              <a:rPr lang="en-IN" dirty="0" err="1"/>
              <a:t>ch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case '1':	</a:t>
            </a:r>
            <a:r>
              <a:rPr lang="en-IN" dirty="0" err="1"/>
              <a:t>write_student</a:t>
            </a:r>
            <a:r>
              <a:rPr lang="en-IN" dirty="0"/>
              <a:t>(); break;</a:t>
            </a:r>
          </a:p>
          <a:p>
            <a:r>
              <a:rPr lang="en-IN" dirty="0"/>
              <a:t>	case '2':	</a:t>
            </a:r>
            <a:r>
              <a:rPr lang="en-IN" dirty="0" err="1"/>
              <a:t>display_all</a:t>
            </a:r>
            <a:r>
              <a:rPr lang="en-IN" dirty="0"/>
              <a:t>(); break;</a:t>
            </a:r>
          </a:p>
          <a:p>
            <a:r>
              <a:rPr lang="en-IN" dirty="0"/>
              <a:t>	case '3':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tPlease</a:t>
            </a:r>
            <a:r>
              <a:rPr lang="en-IN" dirty="0"/>
              <a:t> Enter The roll number: ";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			</a:t>
            </a:r>
            <a:r>
              <a:rPr lang="en-IN" dirty="0" err="1"/>
              <a:t>display_sp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 break;</a:t>
            </a:r>
          </a:p>
          <a:p>
            <a:r>
              <a:rPr lang="en-IN" dirty="0"/>
              <a:t>	case '4':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tPlease</a:t>
            </a:r>
            <a:r>
              <a:rPr lang="en-IN" dirty="0"/>
              <a:t> Enter The roll number: ";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			</a:t>
            </a:r>
            <a:r>
              <a:rPr lang="en-IN" dirty="0" err="1"/>
              <a:t>modify_student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);break;</a:t>
            </a:r>
          </a:p>
          <a:p>
            <a:r>
              <a:rPr lang="en-IN" dirty="0"/>
              <a:t>	case '5':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tPlease</a:t>
            </a:r>
            <a:r>
              <a:rPr lang="en-IN" dirty="0"/>
              <a:t> Enter The roll number: ";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			</a:t>
            </a:r>
            <a:r>
              <a:rPr lang="en-IN" dirty="0" err="1"/>
              <a:t>delete_student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);break;</a:t>
            </a:r>
          </a:p>
          <a:p>
            <a:r>
              <a:rPr lang="en-IN" dirty="0"/>
              <a:t>	case '6':	break;</a:t>
            </a:r>
          </a:p>
          <a:p>
            <a:r>
              <a:rPr lang="en-IN" dirty="0"/>
              <a:t>	default:	</a:t>
            </a:r>
            <a:r>
              <a:rPr lang="en-IN" dirty="0" err="1"/>
              <a:t>cout</a:t>
            </a:r>
            <a:r>
              <a:rPr lang="en-IN" dirty="0"/>
              <a:t>&lt;&lt;"\a"; </a:t>
            </a:r>
            <a:r>
              <a:rPr lang="en-IN" dirty="0" err="1"/>
              <a:t>entry_menu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4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DF4-B8AF-213C-5ACF-F2229DF2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676" y="2211854"/>
            <a:ext cx="4280647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799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5BE-8AE9-90CB-7268-45A76CA9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sng" strike="noStrike" dirty="0">
                <a:effectLst/>
                <a:latin typeface="Sorts Mill Goudy"/>
              </a:rPr>
              <a:t>Header Files </a:t>
            </a:r>
            <a:r>
              <a:rPr lang="en-IN" sz="3600" b="0" i="0" u="none" strike="noStrike" dirty="0">
                <a:effectLst/>
                <a:latin typeface="Sorts Mill Goudy"/>
              </a:rPr>
              <a:t>:-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E85-ABAE-BE8A-868E-D62ADDB0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213"/>
            <a:ext cx="9883588" cy="3992469"/>
          </a:xfrm>
        </p:spPr>
        <p:txBody>
          <a:bodyPr>
            <a:normAutofit fontScale="3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900" b="0" i="0" u="none" strike="noStrike" dirty="0">
                <a:effectLst/>
                <a:latin typeface="Sorts Mill Goudy"/>
              </a:rPr>
              <a:t>#include&lt;iostream&gt;</a:t>
            </a:r>
            <a:endParaRPr lang="en-US" sz="59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900" b="0" i="0" u="none" strike="noStrike" dirty="0">
                <a:effectLst/>
                <a:latin typeface="Sorts Mill Goudy"/>
              </a:rPr>
              <a:t>#include&lt;fstream&gt;</a:t>
            </a:r>
            <a:endParaRPr lang="en-US" sz="5900" b="0" i="0" u="none" strike="noStrike" dirty="0">
              <a:effectLst/>
              <a:latin typeface="Noto Sans Symbols"/>
            </a:endParaRPr>
          </a:p>
          <a:p>
            <a:pPr marL="36894" rtl="0">
              <a:spcBef>
                <a:spcPts val="1060"/>
              </a:spcBef>
              <a:spcAft>
                <a:spcPts val="0"/>
              </a:spcAft>
            </a:pPr>
            <a:r>
              <a:rPr lang="en-US" sz="5900" b="0" i="0" u="none" strike="noStrike" dirty="0">
                <a:effectLst/>
                <a:latin typeface="Sorts Mill Goudy"/>
              </a:rPr>
              <a:t>    - This data type represents the output file stream and is used to create files.</a:t>
            </a:r>
            <a:endParaRPr lang="en-US" sz="5900" b="0" dirty="0">
              <a:effectLst/>
            </a:endParaRPr>
          </a:p>
          <a:p>
            <a:pPr marL="36894" rtl="0">
              <a:spcBef>
                <a:spcPts val="1060"/>
              </a:spcBef>
              <a:spcAft>
                <a:spcPts val="0"/>
              </a:spcAft>
            </a:pPr>
            <a:r>
              <a:rPr lang="en-US" sz="5900" b="0" i="0" u="none" strike="noStrike" dirty="0">
                <a:effectLst/>
                <a:latin typeface="Sorts Mill Goudy"/>
              </a:rPr>
              <a:t>    - This data type represents the input file stream and is used to read information from      files.</a:t>
            </a:r>
          </a:p>
          <a:p>
            <a:pPr marL="0" indent="0" rtl="0">
              <a:spcBef>
                <a:spcPts val="1060"/>
              </a:spcBef>
              <a:spcAft>
                <a:spcPts val="0"/>
              </a:spcAft>
              <a:buNone/>
            </a:pPr>
            <a:endParaRPr lang="en-US" sz="5900" b="0" i="0" u="none" strike="noStrike" dirty="0">
              <a:effectLst/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900" b="0" i="0" u="none" strike="noStrike" dirty="0">
                <a:effectLst/>
                <a:latin typeface="Sorts Mill Goudy"/>
              </a:rPr>
              <a:t>#include&lt;iomanip&gt;</a:t>
            </a:r>
            <a:endParaRPr lang="en-US" sz="5900" b="0" i="0" u="none" strike="noStrike" dirty="0">
              <a:effectLst/>
              <a:latin typeface="Noto Sans Symbols"/>
            </a:endParaRPr>
          </a:p>
          <a:p>
            <a:pPr marL="36894" rtl="0">
              <a:spcBef>
                <a:spcPts val="1060"/>
              </a:spcBef>
              <a:spcAft>
                <a:spcPts val="0"/>
              </a:spcAft>
            </a:pPr>
            <a:r>
              <a:rPr lang="en-US" sz="5900" b="0" i="0" u="none" strike="noStrike" dirty="0">
                <a:effectLst/>
                <a:latin typeface="Sorts Mill Goudy"/>
              </a:rPr>
              <a:t>   - It helps in manipulating the output of program</a:t>
            </a:r>
            <a:endParaRPr lang="en-US" sz="59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3600" b="0" dirty="0">
              <a:effectLst/>
            </a:endParaRPr>
          </a:p>
          <a:p>
            <a:pPr marL="0" indent="0">
              <a:buNone/>
            </a:pP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75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D69B-CF49-5E4E-B23D-D8F9BE47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23" y="535455"/>
            <a:ext cx="7256929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0" i="0" u="none" strike="noStrike" dirty="0">
                <a:effectLst/>
                <a:latin typeface="Sorts Mill Goudy"/>
              </a:rPr>
              <a:t>Class and Object :-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CFCE-54D8-EEC6-3265-11529B50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2506662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orts Mill Goudy"/>
              </a:rPr>
              <a:t>Access specifier are used for different data members of different of different class.</a:t>
            </a:r>
            <a:endParaRPr lang="en-US" b="0" i="0" u="none" strike="noStrike" dirty="0">
              <a:effectLst/>
              <a:latin typeface="Noto Sans Symbol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AFCE-895B-2CAA-23D0-8FC85D1E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81037"/>
            <a:ext cx="10515600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0" i="0" u="none" strike="noStrike" dirty="0">
                <a:effectLst/>
                <a:latin typeface="Sorts Mill Goudy"/>
              </a:rPr>
              <a:t>Switch Case :-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AF7F-A7E1-7618-D417-CDF92078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953"/>
            <a:ext cx="9856694" cy="3371010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orts Mill Goudy"/>
              </a:rPr>
              <a:t>Switch case is used for storing the data of student’s marks of different subjects.</a:t>
            </a:r>
            <a:endParaRPr lang="en-US" b="0" i="0" u="none" strike="noStrike" dirty="0">
              <a:effectLst/>
              <a:latin typeface="Noto Sans Symbol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9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EFCE-4ED8-F053-267E-EA367E09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459" y="221690"/>
            <a:ext cx="4128247" cy="1325563"/>
          </a:xfrm>
        </p:spPr>
        <p:txBody>
          <a:bodyPr>
            <a:normAutofit/>
          </a:bodyPr>
          <a:lstStyle/>
          <a:p>
            <a:r>
              <a:rPr lang="en-IN" sz="3200" b="0" i="0" u="none" strike="noStrike" dirty="0">
                <a:effectLst/>
                <a:latin typeface="Sorts Mill Goudy"/>
              </a:rPr>
              <a:t>About Program:-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5573-D620-BDD9-5826-D6EA94E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rts Mill Goudy"/>
              </a:rPr>
              <a:t>In this program it creates a new student record containing his marks.</a:t>
            </a:r>
            <a:endParaRPr lang="en-US" sz="24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rts Mill Goudy"/>
              </a:rPr>
              <a:t>Void </a:t>
            </a:r>
            <a:r>
              <a:rPr lang="en-US" sz="2400" b="0" i="0" u="none" strike="noStrike" dirty="0" err="1">
                <a:effectLst/>
                <a:latin typeface="Sorts Mill Goudy"/>
              </a:rPr>
              <a:t>display_all</a:t>
            </a:r>
            <a:r>
              <a:rPr lang="en-US" sz="2400" b="0" i="0" u="none" strike="noStrike" dirty="0">
                <a:effectLst/>
                <a:latin typeface="Sorts Mill Goudy"/>
              </a:rPr>
              <a:t>() function is used to read all students record and display it. This shows roll no., name, and marks of all subjects with percentage and grade of all students.</a:t>
            </a:r>
            <a:endParaRPr lang="en-US" sz="24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rts Mill Goudy"/>
              </a:rPr>
              <a:t>We can also edit the entered information. It displays the message that the “Record  Updated”. If there is no record related to it then it shows “Record not found”.</a:t>
            </a:r>
            <a:endParaRPr lang="en-US" sz="24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0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rts Mill Goudy"/>
              </a:rPr>
              <a:t>It also has a feature to delete data of student is not required. For deleting first it ask name and roll no. </a:t>
            </a:r>
            <a:endParaRPr lang="en-US" sz="2400" b="0" i="0" u="none" strike="noStrike" dirty="0">
              <a:effectLst/>
              <a:latin typeface="Noto Sans Symbol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96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A271F-B6D7-C0F3-F6FB-5B89DF45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506"/>
            <a:ext cx="9520519" cy="673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      </a:t>
            </a:r>
            <a:r>
              <a:rPr lang="en-IN" sz="2800" u="sng" dirty="0"/>
              <a:t>   Code </a:t>
            </a:r>
            <a:r>
              <a:rPr lang="en-IN" dirty="0"/>
              <a:t>:-</a:t>
            </a:r>
          </a:p>
          <a:p>
            <a:endParaRPr lang="en-IN" dirty="0"/>
          </a:p>
          <a:p>
            <a:r>
              <a:rPr lang="en-IN" dirty="0"/>
              <a:t>#include&lt;iostream&gt;</a:t>
            </a:r>
          </a:p>
          <a:p>
            <a:r>
              <a:rPr lang="en-IN" dirty="0"/>
              <a:t>#include&lt;fstream&gt;</a:t>
            </a:r>
          </a:p>
          <a:p>
            <a:r>
              <a:rPr lang="en-IN" dirty="0"/>
              <a:t>#include&lt;iomanip&gt;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class student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r>
              <a:rPr lang="en-IN" dirty="0"/>
              <a:t>	char name[50];</a:t>
            </a:r>
          </a:p>
          <a:p>
            <a:r>
              <a:rPr lang="en-IN" dirty="0"/>
              <a:t>	int </a:t>
            </a:r>
            <a:r>
              <a:rPr lang="en-IN" dirty="0" err="1"/>
              <a:t>co_marks</a:t>
            </a:r>
            <a:r>
              <a:rPr lang="en-IN" dirty="0"/>
              <a:t>, </a:t>
            </a:r>
            <a:r>
              <a:rPr lang="en-IN" dirty="0" err="1"/>
              <a:t>boss_marks</a:t>
            </a:r>
            <a:r>
              <a:rPr lang="en-IN" dirty="0"/>
              <a:t>, </a:t>
            </a:r>
            <a:r>
              <a:rPr lang="en-IN" dirty="0" err="1"/>
              <a:t>la_marks</a:t>
            </a:r>
            <a:r>
              <a:rPr lang="en-IN" dirty="0"/>
              <a:t>, </a:t>
            </a:r>
            <a:r>
              <a:rPr lang="en-IN" dirty="0" err="1"/>
              <a:t>esfp_marks</a:t>
            </a:r>
            <a:r>
              <a:rPr lang="en-IN" dirty="0"/>
              <a:t>, </a:t>
            </a:r>
            <a:r>
              <a:rPr lang="en-IN" dirty="0" err="1"/>
              <a:t>bcs_marks</a:t>
            </a:r>
            <a:r>
              <a:rPr lang="en-IN" dirty="0"/>
              <a:t>;</a:t>
            </a:r>
          </a:p>
          <a:p>
            <a:r>
              <a:rPr lang="en-IN" dirty="0"/>
              <a:t>	double per;</a:t>
            </a:r>
          </a:p>
          <a:p>
            <a:r>
              <a:rPr lang="en-IN" dirty="0"/>
              <a:t>	char grade;</a:t>
            </a:r>
          </a:p>
          <a:p>
            <a:r>
              <a:rPr lang="en-IN" dirty="0"/>
              <a:t>	void calculate();	</a:t>
            </a:r>
          </a:p>
        </p:txBody>
      </p:sp>
    </p:spTree>
    <p:extLst>
      <p:ext uri="{BB962C8B-B14F-4D97-AF65-F5344CB8AC3E}">
        <p14:creationId xmlns:p14="http://schemas.microsoft.com/office/powerpoint/2010/main" val="5057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73D9-F417-7E9A-222C-FD400585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97" y="896565"/>
            <a:ext cx="9049373" cy="4643623"/>
          </a:xfrm>
        </p:spPr>
        <p:txBody>
          <a:bodyPr/>
          <a:lstStyle/>
          <a:p>
            <a:r>
              <a:rPr lang="en-IN" dirty="0"/>
              <a:t>public:</a:t>
            </a:r>
          </a:p>
          <a:p>
            <a:r>
              <a:rPr lang="en-IN" dirty="0"/>
              <a:t>	void </a:t>
            </a:r>
            <a:r>
              <a:rPr lang="en-IN" dirty="0" err="1"/>
              <a:t>getdata</a:t>
            </a:r>
            <a:r>
              <a:rPr lang="en-IN" dirty="0"/>
              <a:t>();		</a:t>
            </a:r>
          </a:p>
          <a:p>
            <a:r>
              <a:rPr lang="en-IN" dirty="0"/>
              <a:t>	void </a:t>
            </a:r>
            <a:r>
              <a:rPr lang="en-IN" dirty="0" err="1"/>
              <a:t>showdata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;	</a:t>
            </a:r>
          </a:p>
          <a:p>
            <a:r>
              <a:rPr lang="en-IN" dirty="0"/>
              <a:t>	void </a:t>
            </a:r>
            <a:r>
              <a:rPr lang="en-IN" dirty="0" err="1"/>
              <a:t>show_tabular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;</a:t>
            </a:r>
          </a:p>
          <a:p>
            <a:r>
              <a:rPr lang="en-IN" dirty="0"/>
              <a:t>	int </a:t>
            </a:r>
            <a:r>
              <a:rPr lang="en-IN" dirty="0" err="1"/>
              <a:t>retrollno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36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363B-1DD4-339E-BD21-A9F021B2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466164"/>
            <a:ext cx="9628094" cy="6391835"/>
          </a:xfrm>
        </p:spPr>
        <p:txBody>
          <a:bodyPr>
            <a:normAutofit/>
          </a:bodyPr>
          <a:lstStyle/>
          <a:p>
            <a:r>
              <a:rPr lang="en-IN" dirty="0"/>
              <a:t>void student::calculate()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per=(</a:t>
            </a:r>
            <a:r>
              <a:rPr lang="en-IN" dirty="0" err="1"/>
              <a:t>co_marks+boss_marks+la_marks+esfp_marks+bcs_marks</a:t>
            </a:r>
            <a:r>
              <a:rPr lang="en-IN" dirty="0"/>
              <a:t>)/5.0;</a:t>
            </a:r>
          </a:p>
          <a:p>
            <a:r>
              <a:rPr lang="en-IN" dirty="0"/>
              <a:t>	if(per&gt;=60)</a:t>
            </a:r>
          </a:p>
          <a:p>
            <a:r>
              <a:rPr lang="en-IN" dirty="0"/>
              <a:t>		grade='A';</a:t>
            </a:r>
          </a:p>
          <a:p>
            <a:r>
              <a:rPr lang="en-IN" dirty="0"/>
              <a:t>	else if(per&gt;=50)</a:t>
            </a:r>
          </a:p>
          <a:p>
            <a:r>
              <a:rPr lang="en-IN" dirty="0"/>
              <a:t>		grade='B';</a:t>
            </a:r>
          </a:p>
          <a:p>
            <a:r>
              <a:rPr lang="en-IN" dirty="0"/>
              <a:t>	else if(per&gt;=33)</a:t>
            </a:r>
          </a:p>
          <a:p>
            <a:r>
              <a:rPr lang="en-IN" dirty="0"/>
              <a:t>		grade='C';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	grade='F';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631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2508</Words>
  <Application>Microsoft Office PowerPoint</Application>
  <PresentationFormat>Widescreen</PresentationFormat>
  <Paragraphs>333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Noto Sans Symbols</vt:lpstr>
      <vt:lpstr>Sorts Mill Goudy</vt:lpstr>
      <vt:lpstr>Trebuchet MS</vt:lpstr>
      <vt:lpstr>Wingdings 3</vt:lpstr>
      <vt:lpstr>Facet</vt:lpstr>
      <vt:lpstr>Report making Card System</vt:lpstr>
      <vt:lpstr>Concepts Used :-</vt:lpstr>
      <vt:lpstr>Header Files :-</vt:lpstr>
      <vt:lpstr>Class and Object :-  </vt:lpstr>
      <vt:lpstr>Switch Case :-  </vt:lpstr>
      <vt:lpstr>About Program:-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making Card System</dc:title>
  <dc:creator>Hiren</dc:creator>
  <cp:lastModifiedBy>Hiren</cp:lastModifiedBy>
  <cp:revision>2</cp:revision>
  <dcterms:created xsi:type="dcterms:W3CDTF">2022-07-06T02:52:55Z</dcterms:created>
  <dcterms:modified xsi:type="dcterms:W3CDTF">2022-07-06T03:28:44Z</dcterms:modified>
</cp:coreProperties>
</file>