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61" r:id="rId6"/>
    <p:sldId id="259" r:id="rId7"/>
    <p:sldId id="263" r:id="rId8"/>
    <p:sldId id="260" r:id="rId9"/>
    <p:sldId id="264" r:id="rId10"/>
    <p:sldId id="265"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760EE-B473-42FA-983C-064A6FF3A7B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C82321AA-3C7E-4ECC-8289-11BF13C3C570}">
      <dgm:prSet phldrT="[Text]" custT="1"/>
      <dgm:spPr/>
      <dgm:t>
        <a:bodyPr/>
        <a:lstStyle/>
        <a:p>
          <a:r>
            <a:rPr lang="en-US" sz="2400" b="1" dirty="0" smtClean="0"/>
            <a:t>Single Giant Repository</a:t>
          </a:r>
          <a:endParaRPr lang="en-US" sz="2400" b="1" dirty="0"/>
        </a:p>
      </dgm:t>
    </dgm:pt>
    <dgm:pt modelId="{EB767682-B5C0-4B1A-A09B-EDF43B502FD5}" type="parTrans" cxnId="{9742E2BE-82C1-46EC-B666-6560A1CC6A3D}">
      <dgm:prSet/>
      <dgm:spPr/>
      <dgm:t>
        <a:bodyPr/>
        <a:lstStyle/>
        <a:p>
          <a:endParaRPr lang="en-US"/>
        </a:p>
      </dgm:t>
    </dgm:pt>
    <dgm:pt modelId="{F2EF16EB-EC99-43FB-9469-D8690A18CB76}" type="sibTrans" cxnId="{9742E2BE-82C1-46EC-B666-6560A1CC6A3D}">
      <dgm:prSet/>
      <dgm:spPr/>
      <dgm:t>
        <a:bodyPr/>
        <a:lstStyle/>
        <a:p>
          <a:endParaRPr lang="en-US"/>
        </a:p>
      </dgm:t>
    </dgm:pt>
    <dgm:pt modelId="{BACC62CE-5C68-4975-9047-98623552FB4D}">
      <dgm:prSet phldrT="[Text]" custT="1"/>
      <dgm:spPr/>
      <dgm:t>
        <a:bodyPr/>
        <a:lstStyle/>
        <a:p>
          <a:r>
            <a:rPr lang="en-US" sz="2000" dirty="0" smtClean="0"/>
            <a:t>DB Calculation</a:t>
          </a:r>
          <a:endParaRPr lang="en-US" sz="2000" dirty="0"/>
        </a:p>
      </dgm:t>
    </dgm:pt>
    <dgm:pt modelId="{BFCF026D-EB92-475C-90AF-31775F4C81B0}" type="parTrans" cxnId="{044D631A-ADCE-4455-8C65-FDE31FE22F20}">
      <dgm:prSet/>
      <dgm:spPr/>
      <dgm:t>
        <a:bodyPr/>
        <a:lstStyle/>
        <a:p>
          <a:endParaRPr lang="en-US"/>
        </a:p>
      </dgm:t>
    </dgm:pt>
    <dgm:pt modelId="{A245BDD6-98AB-425F-A8FE-BC21A1F2B08B}" type="sibTrans" cxnId="{044D631A-ADCE-4455-8C65-FDE31FE22F20}">
      <dgm:prSet/>
      <dgm:spPr/>
      <dgm:t>
        <a:bodyPr/>
        <a:lstStyle/>
        <a:p>
          <a:endParaRPr lang="en-US"/>
        </a:p>
      </dgm:t>
    </dgm:pt>
    <dgm:pt modelId="{A6151D54-5DC5-4315-91FD-67889D6F884B}">
      <dgm:prSet phldrT="[Text]" custT="1"/>
      <dgm:spPr/>
      <dgm:t>
        <a:bodyPr/>
        <a:lstStyle/>
        <a:p>
          <a:r>
            <a:rPr lang="en-US" sz="2000" dirty="0" smtClean="0"/>
            <a:t>DB Export</a:t>
          </a:r>
          <a:endParaRPr lang="en-US" sz="2000" dirty="0"/>
        </a:p>
      </dgm:t>
    </dgm:pt>
    <dgm:pt modelId="{9C9C30A6-06CC-4A65-A80A-406F9533D202}" type="parTrans" cxnId="{19F43DB8-FD95-4934-8B4D-9C1D3C573019}">
      <dgm:prSet/>
      <dgm:spPr/>
      <dgm:t>
        <a:bodyPr/>
        <a:lstStyle/>
        <a:p>
          <a:endParaRPr lang="en-US"/>
        </a:p>
      </dgm:t>
    </dgm:pt>
    <dgm:pt modelId="{58742781-A743-4B9E-BF64-80CB27F7E3D7}" type="sibTrans" cxnId="{19F43DB8-FD95-4934-8B4D-9C1D3C573019}">
      <dgm:prSet/>
      <dgm:spPr/>
      <dgm:t>
        <a:bodyPr/>
        <a:lstStyle/>
        <a:p>
          <a:endParaRPr lang="en-US"/>
        </a:p>
      </dgm:t>
    </dgm:pt>
    <dgm:pt modelId="{8A87BB47-5A3C-42DD-8244-374BD669296F}">
      <dgm:prSet phldrT="[Text]" custT="1"/>
      <dgm:spPr/>
      <dgm:t>
        <a:bodyPr/>
        <a:lstStyle/>
        <a:p>
          <a:r>
            <a:rPr lang="en-US" sz="2000" dirty="0" smtClean="0"/>
            <a:t>WEB Apps</a:t>
          </a:r>
          <a:endParaRPr lang="en-US" sz="2000" dirty="0"/>
        </a:p>
      </dgm:t>
    </dgm:pt>
    <dgm:pt modelId="{6E20D8EA-03C3-4177-ACC6-79F710E382E2}" type="parTrans" cxnId="{FF09B67A-423C-45F2-83C1-E832AE812FB8}">
      <dgm:prSet/>
      <dgm:spPr/>
      <dgm:t>
        <a:bodyPr/>
        <a:lstStyle/>
        <a:p>
          <a:endParaRPr lang="en-US"/>
        </a:p>
      </dgm:t>
    </dgm:pt>
    <dgm:pt modelId="{B28CE7FD-5EDE-4A8E-B4CA-8CDA1E9F0158}" type="sibTrans" cxnId="{FF09B67A-423C-45F2-83C1-E832AE812FB8}">
      <dgm:prSet/>
      <dgm:spPr/>
      <dgm:t>
        <a:bodyPr/>
        <a:lstStyle/>
        <a:p>
          <a:endParaRPr lang="en-US"/>
        </a:p>
      </dgm:t>
    </dgm:pt>
    <dgm:pt modelId="{1840E805-9562-46F5-9322-F1FB07AAA6BF}">
      <dgm:prSet phldrT="[Text]"/>
      <dgm:spPr/>
      <dgm:t>
        <a:bodyPr/>
        <a:lstStyle/>
        <a:p>
          <a:endParaRPr lang="en-US" sz="3700" dirty="0"/>
        </a:p>
      </dgm:t>
    </dgm:pt>
    <dgm:pt modelId="{1C58DC67-2F59-446C-B316-64DE73BE9C00}" type="parTrans" cxnId="{39A777C6-86CF-4F73-A469-F88F5E84C012}">
      <dgm:prSet/>
      <dgm:spPr/>
      <dgm:t>
        <a:bodyPr/>
        <a:lstStyle/>
        <a:p>
          <a:endParaRPr lang="en-US"/>
        </a:p>
      </dgm:t>
    </dgm:pt>
    <dgm:pt modelId="{80333ED3-FFB1-4CFE-A888-28396E4FB11D}" type="sibTrans" cxnId="{39A777C6-86CF-4F73-A469-F88F5E84C012}">
      <dgm:prSet/>
      <dgm:spPr/>
      <dgm:t>
        <a:bodyPr/>
        <a:lstStyle/>
        <a:p>
          <a:endParaRPr lang="en-US"/>
        </a:p>
      </dgm:t>
    </dgm:pt>
    <dgm:pt modelId="{10EB9DB6-D36B-45B9-A93A-30869708A24E}">
      <dgm:prSet phldrT="[Text]" custT="1"/>
      <dgm:spPr/>
      <dgm:t>
        <a:bodyPr/>
        <a:lstStyle/>
        <a:p>
          <a:r>
            <a:rPr lang="en-US" sz="1800" dirty="0" smtClean="0"/>
            <a:t>   ….</a:t>
          </a:r>
          <a:endParaRPr lang="en-US" sz="1800" dirty="0"/>
        </a:p>
      </dgm:t>
    </dgm:pt>
    <dgm:pt modelId="{286E60BC-04D4-408E-97FB-2B753E6992F5}" type="parTrans" cxnId="{796A9560-8D7F-4418-988F-F050A4AE734B}">
      <dgm:prSet/>
      <dgm:spPr/>
      <dgm:t>
        <a:bodyPr/>
        <a:lstStyle/>
        <a:p>
          <a:endParaRPr lang="en-US"/>
        </a:p>
      </dgm:t>
    </dgm:pt>
    <dgm:pt modelId="{47DC3DF8-A04C-4A5D-9308-A5633B173935}" type="sibTrans" cxnId="{796A9560-8D7F-4418-988F-F050A4AE734B}">
      <dgm:prSet/>
      <dgm:spPr/>
      <dgm:t>
        <a:bodyPr/>
        <a:lstStyle/>
        <a:p>
          <a:endParaRPr lang="en-US"/>
        </a:p>
      </dgm:t>
    </dgm:pt>
    <dgm:pt modelId="{F7AEF6F7-C759-4BD8-817E-ADA6B35C6035}">
      <dgm:prSet phldrT="[Text]"/>
      <dgm:spPr/>
      <dgm:t>
        <a:bodyPr/>
        <a:lstStyle/>
        <a:p>
          <a:endParaRPr lang="en-US" sz="3700" dirty="0"/>
        </a:p>
      </dgm:t>
    </dgm:pt>
    <dgm:pt modelId="{2F9B44CE-D42C-41C7-BA08-B444DCB7C161}" type="parTrans" cxnId="{62362F77-57F6-478F-B7E8-8365C9FE022F}">
      <dgm:prSet/>
      <dgm:spPr/>
      <dgm:t>
        <a:bodyPr/>
        <a:lstStyle/>
        <a:p>
          <a:endParaRPr lang="en-US"/>
        </a:p>
      </dgm:t>
    </dgm:pt>
    <dgm:pt modelId="{17DCB798-F13E-4252-8074-4A6A5AAEFCB9}" type="sibTrans" cxnId="{62362F77-57F6-478F-B7E8-8365C9FE022F}">
      <dgm:prSet/>
      <dgm:spPr/>
      <dgm:t>
        <a:bodyPr/>
        <a:lstStyle/>
        <a:p>
          <a:endParaRPr lang="en-US"/>
        </a:p>
      </dgm:t>
    </dgm:pt>
    <dgm:pt modelId="{4F16AB85-0D0C-4ED4-A32B-7E7C0182A6F1}">
      <dgm:prSet phldrT="[Text]" custT="1"/>
      <dgm:spPr/>
      <dgm:t>
        <a:bodyPr/>
        <a:lstStyle/>
        <a:p>
          <a:r>
            <a:rPr lang="en-US" sz="1800" dirty="0" smtClean="0"/>
            <a:t>   ….</a:t>
          </a:r>
          <a:endParaRPr lang="en-US" sz="1800" dirty="0"/>
        </a:p>
      </dgm:t>
    </dgm:pt>
    <dgm:pt modelId="{7851F449-7761-48BD-9290-6646732D3279}" type="parTrans" cxnId="{939E1BFC-83F2-4F3B-8BD0-CE6207577BA7}">
      <dgm:prSet/>
      <dgm:spPr/>
      <dgm:t>
        <a:bodyPr/>
        <a:lstStyle/>
        <a:p>
          <a:endParaRPr lang="en-US"/>
        </a:p>
      </dgm:t>
    </dgm:pt>
    <dgm:pt modelId="{723E7147-4C09-4298-A816-76F97052402E}" type="sibTrans" cxnId="{939E1BFC-83F2-4F3B-8BD0-CE6207577BA7}">
      <dgm:prSet/>
      <dgm:spPr/>
      <dgm:t>
        <a:bodyPr/>
        <a:lstStyle/>
        <a:p>
          <a:endParaRPr lang="en-US"/>
        </a:p>
      </dgm:t>
    </dgm:pt>
    <dgm:pt modelId="{578290D9-ED5E-4E50-8947-4C1638F27201}">
      <dgm:prSet phldrT="[Text]" custT="1"/>
      <dgm:spPr/>
      <dgm:t>
        <a:bodyPr/>
        <a:lstStyle/>
        <a:p>
          <a:r>
            <a:rPr lang="en-US" sz="2800" b="1" dirty="0" smtClean="0"/>
            <a:t>.git</a:t>
          </a:r>
          <a:endParaRPr lang="en-US" sz="3700" dirty="0"/>
        </a:p>
      </dgm:t>
    </dgm:pt>
    <dgm:pt modelId="{902E9FA0-A1B1-4F5D-AB5F-D7BEFAF2C282}" type="parTrans" cxnId="{4546905E-6746-4AA4-BF8F-021C968EA665}">
      <dgm:prSet/>
      <dgm:spPr/>
      <dgm:t>
        <a:bodyPr/>
        <a:lstStyle/>
        <a:p>
          <a:endParaRPr lang="en-US"/>
        </a:p>
      </dgm:t>
    </dgm:pt>
    <dgm:pt modelId="{008030F5-19C0-4BB8-87DD-E18F73E9A4D7}" type="sibTrans" cxnId="{4546905E-6746-4AA4-BF8F-021C968EA665}">
      <dgm:prSet/>
      <dgm:spPr/>
      <dgm:t>
        <a:bodyPr/>
        <a:lstStyle/>
        <a:p>
          <a:endParaRPr lang="en-US"/>
        </a:p>
      </dgm:t>
    </dgm:pt>
    <dgm:pt modelId="{9851D150-E257-4BB0-94A4-B0C8B5882226}">
      <dgm:prSet phldrT="[Text]" custT="1"/>
      <dgm:spPr/>
      <dgm:t>
        <a:bodyPr/>
        <a:lstStyle/>
        <a:p>
          <a:endParaRPr lang="en-US" sz="2000" dirty="0"/>
        </a:p>
      </dgm:t>
    </dgm:pt>
    <dgm:pt modelId="{9AD403C2-83A0-4204-8989-83D84925B8C3}" type="parTrans" cxnId="{AEF22719-A591-46B4-9D70-46F3DDB23858}">
      <dgm:prSet/>
      <dgm:spPr/>
      <dgm:t>
        <a:bodyPr/>
        <a:lstStyle/>
        <a:p>
          <a:endParaRPr lang="en-US"/>
        </a:p>
      </dgm:t>
    </dgm:pt>
    <dgm:pt modelId="{F6612808-392F-45ED-8C81-A29C4679F280}" type="sibTrans" cxnId="{AEF22719-A591-46B4-9D70-46F3DDB23858}">
      <dgm:prSet/>
      <dgm:spPr/>
      <dgm:t>
        <a:bodyPr/>
        <a:lstStyle/>
        <a:p>
          <a:endParaRPr lang="en-US"/>
        </a:p>
      </dgm:t>
    </dgm:pt>
    <dgm:pt modelId="{CBF5CD4C-1C8D-4A9A-8885-46ECBDAA693C}">
      <dgm:prSet phldrT="[Text]" custT="1"/>
      <dgm:spPr/>
      <dgm:t>
        <a:bodyPr/>
        <a:lstStyle/>
        <a:p>
          <a:endParaRPr lang="en-US" sz="2000" dirty="0"/>
        </a:p>
      </dgm:t>
    </dgm:pt>
    <dgm:pt modelId="{A37A3832-FF3C-4A39-991F-CC3186329BD6}" type="parTrans" cxnId="{CEBEE05E-C182-46CA-9288-8FE3FBC25EEE}">
      <dgm:prSet/>
      <dgm:spPr/>
      <dgm:t>
        <a:bodyPr/>
        <a:lstStyle/>
        <a:p>
          <a:endParaRPr lang="en-US"/>
        </a:p>
      </dgm:t>
    </dgm:pt>
    <dgm:pt modelId="{77B6167C-69A5-4C32-9CCA-C45910847A1C}" type="sibTrans" cxnId="{CEBEE05E-C182-46CA-9288-8FE3FBC25EEE}">
      <dgm:prSet/>
      <dgm:spPr/>
      <dgm:t>
        <a:bodyPr/>
        <a:lstStyle/>
        <a:p>
          <a:endParaRPr lang="en-US"/>
        </a:p>
      </dgm:t>
    </dgm:pt>
    <dgm:pt modelId="{2A8802A8-5670-45A7-A5B0-D22FB3850EED}">
      <dgm:prSet phldrT="[Text]" custT="1"/>
      <dgm:spPr/>
      <dgm:t>
        <a:bodyPr/>
        <a:lstStyle/>
        <a:p>
          <a:r>
            <a:rPr lang="en-US" sz="2000" dirty="0" smtClean="0"/>
            <a:t>Services</a:t>
          </a:r>
          <a:endParaRPr lang="en-US" sz="2000" dirty="0"/>
        </a:p>
      </dgm:t>
    </dgm:pt>
    <dgm:pt modelId="{BF100658-53A5-449C-84E5-58F8EFCD5F43}" type="parTrans" cxnId="{B8022A91-E192-41A2-87B8-080CDDB21D40}">
      <dgm:prSet/>
      <dgm:spPr/>
      <dgm:t>
        <a:bodyPr/>
        <a:lstStyle/>
        <a:p>
          <a:endParaRPr lang="en-US"/>
        </a:p>
      </dgm:t>
    </dgm:pt>
    <dgm:pt modelId="{92CDDD53-1ACA-47D6-871D-2D826AC2C4E6}" type="sibTrans" cxnId="{B8022A91-E192-41A2-87B8-080CDDB21D40}">
      <dgm:prSet/>
      <dgm:spPr/>
      <dgm:t>
        <a:bodyPr/>
        <a:lstStyle/>
        <a:p>
          <a:endParaRPr lang="en-US"/>
        </a:p>
      </dgm:t>
    </dgm:pt>
    <dgm:pt modelId="{B09EFE29-E387-4F7B-92DA-ED8A394BD422}" type="pres">
      <dgm:prSet presAssocID="{AA6760EE-B473-42FA-983C-064A6FF3A7B4}" presName="Name0" presStyleCnt="0">
        <dgm:presLayoutVars>
          <dgm:dir/>
          <dgm:animLvl val="lvl"/>
          <dgm:resizeHandles/>
        </dgm:presLayoutVars>
      </dgm:prSet>
      <dgm:spPr/>
    </dgm:pt>
    <dgm:pt modelId="{B721543E-8E88-4135-B548-3B2D1E0290CD}" type="pres">
      <dgm:prSet presAssocID="{C82321AA-3C7E-4ECC-8289-11BF13C3C570}" presName="linNode" presStyleCnt="0"/>
      <dgm:spPr/>
    </dgm:pt>
    <dgm:pt modelId="{51441755-D088-4DCC-942A-22C063C00842}" type="pres">
      <dgm:prSet presAssocID="{C82321AA-3C7E-4ECC-8289-11BF13C3C570}" presName="parentShp" presStyleLbl="node1" presStyleIdx="0" presStyleCnt="1">
        <dgm:presLayoutVars>
          <dgm:bulletEnabled val="1"/>
        </dgm:presLayoutVars>
      </dgm:prSet>
      <dgm:spPr/>
    </dgm:pt>
    <dgm:pt modelId="{15BBC755-A444-42BD-B5FC-BDE333685E1B}" type="pres">
      <dgm:prSet presAssocID="{C82321AA-3C7E-4ECC-8289-11BF13C3C570}" presName="childShp" presStyleLbl="bgAccFollowNode1" presStyleIdx="0" presStyleCnt="1">
        <dgm:presLayoutVars>
          <dgm:bulletEnabled val="1"/>
        </dgm:presLayoutVars>
      </dgm:prSet>
      <dgm:spPr/>
      <dgm:t>
        <a:bodyPr/>
        <a:lstStyle/>
        <a:p>
          <a:endParaRPr lang="en-US"/>
        </a:p>
      </dgm:t>
    </dgm:pt>
  </dgm:ptLst>
  <dgm:cxnLst>
    <dgm:cxn modelId="{1D173D88-C938-4DCC-A58C-F309D032D847}" type="presOf" srcId="{F7AEF6F7-C759-4BD8-817E-ADA6B35C6035}" destId="{15BBC755-A444-42BD-B5FC-BDE333685E1B}" srcOrd="0" destOrd="9" presId="urn:microsoft.com/office/officeart/2005/8/layout/vList6"/>
    <dgm:cxn modelId="{B61A30F3-0EA5-46EF-95EA-5DC664D7F7B5}" type="presOf" srcId="{AA6760EE-B473-42FA-983C-064A6FF3A7B4}" destId="{B09EFE29-E387-4F7B-92DA-ED8A394BD422}" srcOrd="0" destOrd="0" presId="urn:microsoft.com/office/officeart/2005/8/layout/vList6"/>
    <dgm:cxn modelId="{A94CB09B-1F5A-4C14-80E2-77459B610E5D}" type="presOf" srcId="{CBF5CD4C-1C8D-4A9A-8885-46ECBDAA693C}" destId="{15BBC755-A444-42BD-B5FC-BDE333685E1B}" srcOrd="0" destOrd="1" presId="urn:microsoft.com/office/officeart/2005/8/layout/vList6"/>
    <dgm:cxn modelId="{5E9D2A22-A97D-4046-9BAC-507E3885F614}" type="presOf" srcId="{4F16AB85-0D0C-4ED4-A32B-7E7C0182A6F1}" destId="{15BBC755-A444-42BD-B5FC-BDE333685E1B}" srcOrd="0" destOrd="7" presId="urn:microsoft.com/office/officeart/2005/8/layout/vList6"/>
    <dgm:cxn modelId="{62362F77-57F6-478F-B7E8-8365C9FE022F}" srcId="{C82321AA-3C7E-4ECC-8289-11BF13C3C570}" destId="{F7AEF6F7-C759-4BD8-817E-ADA6B35C6035}" srcOrd="9" destOrd="0" parTransId="{2F9B44CE-D42C-41C7-BA08-B444DCB7C161}" sibTransId="{17DCB798-F13E-4252-8074-4A6A5AAEFCB9}"/>
    <dgm:cxn modelId="{708FBD26-F4B6-41B0-BA86-0BA5BDD9354F}" type="presOf" srcId="{A6151D54-5DC5-4315-91FD-67889D6F884B}" destId="{15BBC755-A444-42BD-B5FC-BDE333685E1B}" srcOrd="0" destOrd="3" presId="urn:microsoft.com/office/officeart/2005/8/layout/vList6"/>
    <dgm:cxn modelId="{4546905E-6746-4AA4-BF8F-021C968EA665}" srcId="{C82321AA-3C7E-4ECC-8289-11BF13C3C570}" destId="{578290D9-ED5E-4E50-8947-4C1638F27201}" srcOrd="8" destOrd="0" parTransId="{902E9FA0-A1B1-4F5D-AB5F-D7BEFAF2C282}" sibTransId="{008030F5-19C0-4BB8-87DD-E18F73E9A4D7}"/>
    <dgm:cxn modelId="{B8022A91-E192-41A2-87B8-080CDDB21D40}" srcId="{C82321AA-3C7E-4ECC-8289-11BF13C3C570}" destId="{2A8802A8-5670-45A7-A5B0-D22FB3850EED}" srcOrd="5" destOrd="0" parTransId="{BF100658-53A5-449C-84E5-58F8EFCD5F43}" sibTransId="{92CDDD53-1ACA-47D6-871D-2D826AC2C4E6}"/>
    <dgm:cxn modelId="{19F43DB8-FD95-4934-8B4D-9C1D3C573019}" srcId="{C82321AA-3C7E-4ECC-8289-11BF13C3C570}" destId="{A6151D54-5DC5-4315-91FD-67889D6F884B}" srcOrd="3" destOrd="0" parTransId="{9C9C30A6-06CC-4A65-A80A-406F9533D202}" sibTransId="{58742781-A743-4B9E-BF64-80CB27F7E3D7}"/>
    <dgm:cxn modelId="{FF09B67A-423C-45F2-83C1-E832AE812FB8}" srcId="{C82321AA-3C7E-4ECC-8289-11BF13C3C570}" destId="{8A87BB47-5A3C-42DD-8244-374BD669296F}" srcOrd="4" destOrd="0" parTransId="{6E20D8EA-03C3-4177-ACC6-79F710E382E2}" sibTransId="{B28CE7FD-5EDE-4A8E-B4CA-8CDA1E9F0158}"/>
    <dgm:cxn modelId="{796A9560-8D7F-4418-988F-F050A4AE734B}" srcId="{C82321AA-3C7E-4ECC-8289-11BF13C3C570}" destId="{10EB9DB6-D36B-45B9-A93A-30869708A24E}" srcOrd="6" destOrd="0" parTransId="{286E60BC-04D4-408E-97FB-2B753E6992F5}" sibTransId="{47DC3DF8-A04C-4A5D-9308-A5633B173935}"/>
    <dgm:cxn modelId="{CEBEE05E-C182-46CA-9288-8FE3FBC25EEE}" srcId="{C82321AA-3C7E-4ECC-8289-11BF13C3C570}" destId="{CBF5CD4C-1C8D-4A9A-8885-46ECBDAA693C}" srcOrd="1" destOrd="0" parTransId="{A37A3832-FF3C-4A39-991F-CC3186329BD6}" sibTransId="{77B6167C-69A5-4C32-9CCA-C45910847A1C}"/>
    <dgm:cxn modelId="{AFACA760-5E7E-47A1-AD28-B57B22762629}" type="presOf" srcId="{10EB9DB6-D36B-45B9-A93A-30869708A24E}" destId="{15BBC755-A444-42BD-B5FC-BDE333685E1B}" srcOrd="0" destOrd="6" presId="urn:microsoft.com/office/officeart/2005/8/layout/vList6"/>
    <dgm:cxn modelId="{D9268E68-3C2B-45A7-8022-D43F8FA6156A}" type="presOf" srcId="{578290D9-ED5E-4E50-8947-4C1638F27201}" destId="{15BBC755-A444-42BD-B5FC-BDE333685E1B}" srcOrd="0" destOrd="8" presId="urn:microsoft.com/office/officeart/2005/8/layout/vList6"/>
    <dgm:cxn modelId="{AFEE46E0-0807-4264-9517-F4E570DFB79E}" type="presOf" srcId="{C82321AA-3C7E-4ECC-8289-11BF13C3C570}" destId="{51441755-D088-4DCC-942A-22C063C00842}" srcOrd="0" destOrd="0" presId="urn:microsoft.com/office/officeart/2005/8/layout/vList6"/>
    <dgm:cxn modelId="{3337C8D7-A06F-49FA-8377-C9FA92F1ABC6}" type="presOf" srcId="{8A87BB47-5A3C-42DD-8244-374BD669296F}" destId="{15BBC755-A444-42BD-B5FC-BDE333685E1B}" srcOrd="0" destOrd="4" presId="urn:microsoft.com/office/officeart/2005/8/layout/vList6"/>
    <dgm:cxn modelId="{39A777C6-86CF-4F73-A469-F88F5E84C012}" srcId="{C82321AA-3C7E-4ECC-8289-11BF13C3C570}" destId="{1840E805-9562-46F5-9322-F1FB07AAA6BF}" srcOrd="10" destOrd="0" parTransId="{1C58DC67-2F59-446C-B316-64DE73BE9C00}" sibTransId="{80333ED3-FFB1-4CFE-A888-28396E4FB11D}"/>
    <dgm:cxn modelId="{403BA283-1476-4C51-A50C-3DEA495AA5EE}" type="presOf" srcId="{2A8802A8-5670-45A7-A5B0-D22FB3850EED}" destId="{15BBC755-A444-42BD-B5FC-BDE333685E1B}" srcOrd="0" destOrd="5" presId="urn:microsoft.com/office/officeart/2005/8/layout/vList6"/>
    <dgm:cxn modelId="{9742E2BE-82C1-46EC-B666-6560A1CC6A3D}" srcId="{AA6760EE-B473-42FA-983C-064A6FF3A7B4}" destId="{C82321AA-3C7E-4ECC-8289-11BF13C3C570}" srcOrd="0" destOrd="0" parTransId="{EB767682-B5C0-4B1A-A09B-EDF43B502FD5}" sibTransId="{F2EF16EB-EC99-43FB-9469-D8690A18CB76}"/>
    <dgm:cxn modelId="{2E2A698B-2F30-4E04-BD07-B2570BB06F73}" type="presOf" srcId="{9851D150-E257-4BB0-94A4-B0C8B5882226}" destId="{15BBC755-A444-42BD-B5FC-BDE333685E1B}" srcOrd="0" destOrd="0" presId="urn:microsoft.com/office/officeart/2005/8/layout/vList6"/>
    <dgm:cxn modelId="{939E1BFC-83F2-4F3B-8BD0-CE6207577BA7}" srcId="{C82321AA-3C7E-4ECC-8289-11BF13C3C570}" destId="{4F16AB85-0D0C-4ED4-A32B-7E7C0182A6F1}" srcOrd="7" destOrd="0" parTransId="{7851F449-7761-48BD-9290-6646732D3279}" sibTransId="{723E7147-4C09-4298-A816-76F97052402E}"/>
    <dgm:cxn modelId="{37AF6992-54EC-4AE7-BD5F-6436A1FE7312}" type="presOf" srcId="{1840E805-9562-46F5-9322-F1FB07AAA6BF}" destId="{15BBC755-A444-42BD-B5FC-BDE333685E1B}" srcOrd="0" destOrd="10" presId="urn:microsoft.com/office/officeart/2005/8/layout/vList6"/>
    <dgm:cxn modelId="{6E47CB30-28DD-4399-A798-BF016D74C89D}" type="presOf" srcId="{BACC62CE-5C68-4975-9047-98623552FB4D}" destId="{15BBC755-A444-42BD-B5FC-BDE333685E1B}" srcOrd="0" destOrd="2" presId="urn:microsoft.com/office/officeart/2005/8/layout/vList6"/>
    <dgm:cxn modelId="{AEF22719-A591-46B4-9D70-46F3DDB23858}" srcId="{C82321AA-3C7E-4ECC-8289-11BF13C3C570}" destId="{9851D150-E257-4BB0-94A4-B0C8B5882226}" srcOrd="0" destOrd="0" parTransId="{9AD403C2-83A0-4204-8989-83D84925B8C3}" sibTransId="{F6612808-392F-45ED-8C81-A29C4679F280}"/>
    <dgm:cxn modelId="{044D631A-ADCE-4455-8C65-FDE31FE22F20}" srcId="{C82321AA-3C7E-4ECC-8289-11BF13C3C570}" destId="{BACC62CE-5C68-4975-9047-98623552FB4D}" srcOrd="2" destOrd="0" parTransId="{BFCF026D-EB92-475C-90AF-31775F4C81B0}" sibTransId="{A245BDD6-98AB-425F-A8FE-BC21A1F2B08B}"/>
    <dgm:cxn modelId="{17ED69BA-511A-43C9-B2F0-7570CD62F4CE}" type="presParOf" srcId="{B09EFE29-E387-4F7B-92DA-ED8A394BD422}" destId="{B721543E-8E88-4135-B548-3B2D1E0290CD}" srcOrd="0" destOrd="0" presId="urn:microsoft.com/office/officeart/2005/8/layout/vList6"/>
    <dgm:cxn modelId="{B0FF9004-D9E7-49C9-B7F1-6E94F877E63C}" type="presParOf" srcId="{B721543E-8E88-4135-B548-3B2D1E0290CD}" destId="{51441755-D088-4DCC-942A-22C063C00842}" srcOrd="0" destOrd="0" presId="urn:microsoft.com/office/officeart/2005/8/layout/vList6"/>
    <dgm:cxn modelId="{5FAFBD9B-9273-4803-BD63-F777E39903AD}" type="presParOf" srcId="{B721543E-8E88-4135-B548-3B2D1E0290CD}" destId="{15BBC755-A444-42BD-B5FC-BDE333685E1B}" srcOrd="1" destOrd="0" presId="urn:microsoft.com/office/officeart/2005/8/layout/vList6"/>
  </dgm:cxnLst>
  <dgm:bg/>
  <dgm:whole/>
</dgm:dataModel>
</file>

<file path=ppt/diagrams/data2.xml><?xml version="1.0" encoding="utf-8"?>
<dgm:dataModel xmlns:dgm="http://schemas.openxmlformats.org/drawingml/2006/diagram" xmlns:a="http://schemas.openxmlformats.org/drawingml/2006/main">
  <dgm:ptLst>
    <dgm:pt modelId="{9A83483E-00B7-4375-9CBB-031AC0298B4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F5325DF1-9E52-47C7-9239-AA2E693EA141}">
      <dgm:prSet phldrT="[Text]"/>
      <dgm:spPr/>
      <dgm:t>
        <a:bodyPr/>
        <a:lstStyle/>
        <a:p>
          <a:r>
            <a:rPr lang="en-US" dirty="0" smtClean="0"/>
            <a:t>WEBApps –Repo1 </a:t>
          </a:r>
          <a:endParaRPr lang="en-US" dirty="0"/>
        </a:p>
      </dgm:t>
    </dgm:pt>
    <dgm:pt modelId="{F0F063D6-34DC-4BA5-B2F9-D126D53C8AEB}" type="parTrans" cxnId="{02A25F74-0C4C-472B-B809-DD73A120778F}">
      <dgm:prSet/>
      <dgm:spPr/>
      <dgm:t>
        <a:bodyPr/>
        <a:lstStyle/>
        <a:p>
          <a:endParaRPr lang="en-US"/>
        </a:p>
      </dgm:t>
    </dgm:pt>
    <dgm:pt modelId="{0F036673-9ACA-415E-B9FA-1E40E9C4C9C7}" type="sibTrans" cxnId="{02A25F74-0C4C-472B-B809-DD73A120778F}">
      <dgm:prSet/>
      <dgm:spPr/>
      <dgm:t>
        <a:bodyPr/>
        <a:lstStyle/>
        <a:p>
          <a:endParaRPr lang="en-US"/>
        </a:p>
      </dgm:t>
    </dgm:pt>
    <dgm:pt modelId="{D438BB91-063B-4F61-AE76-257DA37EF7E9}">
      <dgm:prSet phldrT="[Text]"/>
      <dgm:spPr/>
      <dgm:t>
        <a:bodyPr/>
        <a:lstStyle/>
        <a:p>
          <a:r>
            <a:rPr lang="en-US" dirty="0" smtClean="0"/>
            <a:t>GFIPWebClient</a:t>
          </a:r>
          <a:endParaRPr lang="en-US" dirty="0"/>
        </a:p>
      </dgm:t>
    </dgm:pt>
    <dgm:pt modelId="{F70435F1-8E1B-4B83-8306-B493AB8DE9E9}" type="parTrans" cxnId="{95EC9B3E-E417-4205-AE12-A75070626522}">
      <dgm:prSet/>
      <dgm:spPr/>
      <dgm:t>
        <a:bodyPr/>
        <a:lstStyle/>
        <a:p>
          <a:endParaRPr lang="en-US"/>
        </a:p>
      </dgm:t>
    </dgm:pt>
    <dgm:pt modelId="{122D2315-2D11-4B3F-B1A8-0B4190D82FAC}" type="sibTrans" cxnId="{95EC9B3E-E417-4205-AE12-A75070626522}">
      <dgm:prSet/>
      <dgm:spPr/>
      <dgm:t>
        <a:bodyPr/>
        <a:lstStyle/>
        <a:p>
          <a:endParaRPr lang="en-US"/>
        </a:p>
      </dgm:t>
    </dgm:pt>
    <dgm:pt modelId="{6C823BE1-C522-41D3-9480-1737684DDA33}">
      <dgm:prSet phldrT="[Text]"/>
      <dgm:spPr/>
      <dgm:t>
        <a:bodyPr/>
        <a:lstStyle/>
        <a:p>
          <a:r>
            <a:rPr lang="en-US" dirty="0" smtClean="0"/>
            <a:t> ……..</a:t>
          </a:r>
          <a:endParaRPr lang="en-US" dirty="0"/>
        </a:p>
      </dgm:t>
    </dgm:pt>
    <dgm:pt modelId="{FEA6CE4A-07F0-4E26-9483-F0E7E3438F8A}" type="parTrans" cxnId="{6A2996E0-3AC5-4AEB-AECC-A022B0A7743A}">
      <dgm:prSet/>
      <dgm:spPr/>
      <dgm:t>
        <a:bodyPr/>
        <a:lstStyle/>
        <a:p>
          <a:endParaRPr lang="en-US"/>
        </a:p>
      </dgm:t>
    </dgm:pt>
    <dgm:pt modelId="{229C6159-0C2E-4DBA-A122-D2268222AD4E}" type="sibTrans" cxnId="{6A2996E0-3AC5-4AEB-AECC-A022B0A7743A}">
      <dgm:prSet/>
      <dgm:spPr/>
      <dgm:t>
        <a:bodyPr/>
        <a:lstStyle/>
        <a:p>
          <a:endParaRPr lang="en-US"/>
        </a:p>
      </dgm:t>
    </dgm:pt>
    <dgm:pt modelId="{CF546C9E-18A0-44B0-9974-0A60AA5A0074}">
      <dgm:prSet phldrT="[Text]"/>
      <dgm:spPr/>
      <dgm:t>
        <a:bodyPr/>
        <a:lstStyle/>
        <a:p>
          <a:r>
            <a:rPr lang="en-US" dirty="0" smtClean="0"/>
            <a:t>Services –</a:t>
          </a:r>
          <a:r>
            <a:rPr lang="en-US" smtClean="0"/>
            <a:t>Repo2 </a:t>
          </a:r>
          <a:endParaRPr lang="en-US" dirty="0"/>
        </a:p>
      </dgm:t>
    </dgm:pt>
    <dgm:pt modelId="{B9CB6D6D-57D7-4F9D-AF60-4868773B8C01}" type="parTrans" cxnId="{435E890B-0FF7-4117-B301-B1BAD4980D1C}">
      <dgm:prSet/>
      <dgm:spPr/>
      <dgm:t>
        <a:bodyPr/>
        <a:lstStyle/>
        <a:p>
          <a:endParaRPr lang="en-US"/>
        </a:p>
      </dgm:t>
    </dgm:pt>
    <dgm:pt modelId="{A6B546E7-07D8-460A-BD95-1257D3E63D38}" type="sibTrans" cxnId="{435E890B-0FF7-4117-B301-B1BAD4980D1C}">
      <dgm:prSet/>
      <dgm:spPr/>
      <dgm:t>
        <a:bodyPr/>
        <a:lstStyle/>
        <a:p>
          <a:endParaRPr lang="en-US"/>
        </a:p>
      </dgm:t>
    </dgm:pt>
    <dgm:pt modelId="{4C70660C-4BAB-4F8B-B4DE-4D606AE290EF}">
      <dgm:prSet phldrT="[Text]"/>
      <dgm:spPr/>
      <dgm:t>
        <a:bodyPr/>
        <a:lstStyle/>
        <a:p>
          <a:r>
            <a:rPr lang="en-US" dirty="0" smtClean="0"/>
            <a:t>Outbound</a:t>
          </a:r>
          <a:endParaRPr lang="en-US" dirty="0"/>
        </a:p>
      </dgm:t>
    </dgm:pt>
    <dgm:pt modelId="{30096409-E938-4032-A452-D28926747BC4}" type="parTrans" cxnId="{51A41865-AAA2-4E7A-8267-1F4B190F1DFF}">
      <dgm:prSet/>
      <dgm:spPr/>
      <dgm:t>
        <a:bodyPr/>
        <a:lstStyle/>
        <a:p>
          <a:endParaRPr lang="en-US"/>
        </a:p>
      </dgm:t>
    </dgm:pt>
    <dgm:pt modelId="{C7530402-8451-420E-ACE8-2CA0C90BA331}" type="sibTrans" cxnId="{51A41865-AAA2-4E7A-8267-1F4B190F1DFF}">
      <dgm:prSet/>
      <dgm:spPr/>
      <dgm:t>
        <a:bodyPr/>
        <a:lstStyle/>
        <a:p>
          <a:endParaRPr lang="en-US"/>
        </a:p>
      </dgm:t>
    </dgm:pt>
    <dgm:pt modelId="{CE1FDA0C-4EDD-4381-83A0-38C542744BBE}">
      <dgm:prSet phldrT="[Text]"/>
      <dgm:spPr/>
      <dgm:t>
        <a:bodyPr/>
        <a:lstStyle/>
        <a:p>
          <a:r>
            <a:rPr lang="en-US" dirty="0" smtClean="0"/>
            <a:t>Import –Repo3</a:t>
          </a:r>
          <a:endParaRPr lang="en-US" dirty="0"/>
        </a:p>
      </dgm:t>
    </dgm:pt>
    <dgm:pt modelId="{ED0A1FC0-81D2-4C48-99A9-FE9EF0B4692E}" type="parTrans" cxnId="{B612CA26-5C11-46E9-9575-1C7B2027B197}">
      <dgm:prSet/>
      <dgm:spPr/>
      <dgm:t>
        <a:bodyPr/>
        <a:lstStyle/>
        <a:p>
          <a:endParaRPr lang="en-US"/>
        </a:p>
      </dgm:t>
    </dgm:pt>
    <dgm:pt modelId="{597A27F0-7EE3-4BF6-A63D-289CBEBF96A3}" type="sibTrans" cxnId="{B612CA26-5C11-46E9-9575-1C7B2027B197}">
      <dgm:prSet/>
      <dgm:spPr/>
      <dgm:t>
        <a:bodyPr/>
        <a:lstStyle/>
        <a:p>
          <a:endParaRPr lang="en-US"/>
        </a:p>
      </dgm:t>
    </dgm:pt>
    <dgm:pt modelId="{83CE3F52-1D88-4718-A209-6001604CA83F}">
      <dgm:prSet phldrT="[Text]"/>
      <dgm:spPr/>
      <dgm:t>
        <a:bodyPr/>
        <a:lstStyle/>
        <a:p>
          <a:r>
            <a:rPr lang="en-US" dirty="0" smtClean="0"/>
            <a:t>Gotthard</a:t>
          </a:r>
          <a:endParaRPr lang="en-US" dirty="0"/>
        </a:p>
      </dgm:t>
    </dgm:pt>
    <dgm:pt modelId="{4ECB83E0-8551-47CB-B54D-A25BC9F64D60}" type="parTrans" cxnId="{134ACEB6-DD54-4AE6-BEE3-782D03D4B2FF}">
      <dgm:prSet/>
      <dgm:spPr/>
      <dgm:t>
        <a:bodyPr/>
        <a:lstStyle/>
        <a:p>
          <a:endParaRPr lang="en-US"/>
        </a:p>
      </dgm:t>
    </dgm:pt>
    <dgm:pt modelId="{4703E200-89AB-4CD8-9106-CA3BBF259C58}" type="sibTrans" cxnId="{134ACEB6-DD54-4AE6-BEE3-782D03D4B2FF}">
      <dgm:prSet/>
      <dgm:spPr/>
      <dgm:t>
        <a:bodyPr/>
        <a:lstStyle/>
        <a:p>
          <a:endParaRPr lang="en-US"/>
        </a:p>
      </dgm:t>
    </dgm:pt>
    <dgm:pt modelId="{137424C2-CE09-4654-BA9E-3F8D517DDE44}">
      <dgm:prSet phldrT="[Text]"/>
      <dgm:spPr/>
      <dgm:t>
        <a:bodyPr/>
        <a:lstStyle/>
        <a:p>
          <a:r>
            <a:rPr lang="en-US" dirty="0" err="1" smtClean="0"/>
            <a:t>DBImport</a:t>
          </a:r>
          <a:endParaRPr lang="en-US" dirty="0"/>
        </a:p>
      </dgm:t>
    </dgm:pt>
    <dgm:pt modelId="{DDAC56B4-17E4-4DD7-ACD3-89426F52C1FE}" type="parTrans" cxnId="{9B19FA39-3685-47EC-A203-C30CB9465FE8}">
      <dgm:prSet/>
      <dgm:spPr/>
      <dgm:t>
        <a:bodyPr/>
        <a:lstStyle/>
        <a:p>
          <a:endParaRPr lang="en-US"/>
        </a:p>
      </dgm:t>
    </dgm:pt>
    <dgm:pt modelId="{1D953012-82E5-4520-A0FF-14DC18F6B97D}" type="sibTrans" cxnId="{9B19FA39-3685-47EC-A203-C30CB9465FE8}">
      <dgm:prSet/>
      <dgm:spPr/>
      <dgm:t>
        <a:bodyPr/>
        <a:lstStyle/>
        <a:p>
          <a:endParaRPr lang="en-US"/>
        </a:p>
      </dgm:t>
    </dgm:pt>
    <dgm:pt modelId="{A740C843-B789-48F5-B8D0-612BC30E0719}">
      <dgm:prSet phldrT="[Text]"/>
      <dgm:spPr/>
      <dgm:t>
        <a:bodyPr/>
        <a:lstStyle/>
        <a:p>
          <a:r>
            <a:rPr lang="en-US" dirty="0" smtClean="0"/>
            <a:t>Config UI</a:t>
          </a:r>
          <a:endParaRPr lang="en-US" dirty="0"/>
        </a:p>
      </dgm:t>
    </dgm:pt>
    <dgm:pt modelId="{B80E318C-529D-4DEC-877B-DA484C91B1FA}" type="sibTrans" cxnId="{E5746F91-41E4-4068-B5A9-226494B28E53}">
      <dgm:prSet/>
      <dgm:spPr/>
    </dgm:pt>
    <dgm:pt modelId="{EF891552-3D83-4C33-A771-DDEBBBFD669E}" type="parTrans" cxnId="{E5746F91-41E4-4068-B5A9-226494B28E53}">
      <dgm:prSet/>
      <dgm:spPr/>
    </dgm:pt>
    <dgm:pt modelId="{682944DB-415E-4F28-A4E8-97CC4B95EB2D}">
      <dgm:prSet phldrT="[Text]"/>
      <dgm:spPr/>
      <dgm:t>
        <a:bodyPr/>
        <a:lstStyle/>
        <a:p>
          <a:r>
            <a:rPr lang="en-US" dirty="0" smtClean="0"/>
            <a:t> ……..</a:t>
          </a:r>
          <a:endParaRPr lang="en-US" dirty="0"/>
        </a:p>
      </dgm:t>
    </dgm:pt>
    <dgm:pt modelId="{96011332-7704-4DB1-AE16-9CD59F6D20E3}" type="parTrans" cxnId="{2E3ADF5E-A00B-4AB9-AC09-54290C284888}">
      <dgm:prSet/>
      <dgm:spPr/>
    </dgm:pt>
    <dgm:pt modelId="{4A5484EB-C866-4F62-A654-49CB8A3B84A0}" type="sibTrans" cxnId="{2E3ADF5E-A00B-4AB9-AC09-54290C284888}">
      <dgm:prSet/>
      <dgm:spPr/>
    </dgm:pt>
    <dgm:pt modelId="{06D677AE-28EF-4356-9744-4756E3E89AC8}">
      <dgm:prSet phldrT="[Text]"/>
      <dgm:spPr/>
      <dgm:t>
        <a:bodyPr/>
        <a:lstStyle/>
        <a:p>
          <a:r>
            <a:rPr lang="en-US" dirty="0" smtClean="0"/>
            <a:t>.git</a:t>
          </a:r>
          <a:endParaRPr lang="en-US" dirty="0"/>
        </a:p>
      </dgm:t>
    </dgm:pt>
    <dgm:pt modelId="{C9B4AA71-6576-4D26-B4C9-0EDA3D01D764}" type="parTrans" cxnId="{6CB3038F-01AA-4AA1-BF21-A929DC3C651E}">
      <dgm:prSet/>
      <dgm:spPr/>
    </dgm:pt>
    <dgm:pt modelId="{AFD008FD-D12B-4BE9-9E31-1CCF3E8530DE}" type="sibTrans" cxnId="{6CB3038F-01AA-4AA1-BF21-A929DC3C651E}">
      <dgm:prSet/>
      <dgm:spPr/>
    </dgm:pt>
    <dgm:pt modelId="{62EB95BE-09F4-4BD9-9E0E-34DD638FB655}">
      <dgm:prSet phldrT="[Text]"/>
      <dgm:spPr/>
      <dgm:t>
        <a:bodyPr/>
        <a:lstStyle/>
        <a:p>
          <a:endParaRPr lang="en-US" dirty="0"/>
        </a:p>
      </dgm:t>
    </dgm:pt>
    <dgm:pt modelId="{6B7AAB9E-B972-43D9-8509-7C3838605B46}" type="parTrans" cxnId="{677CFFAA-4814-483D-BC62-D982FEF027EC}">
      <dgm:prSet/>
      <dgm:spPr/>
    </dgm:pt>
    <dgm:pt modelId="{55400003-092D-4921-B359-02C433F7CC1F}" type="sibTrans" cxnId="{677CFFAA-4814-483D-BC62-D982FEF027EC}">
      <dgm:prSet/>
      <dgm:spPr/>
    </dgm:pt>
    <dgm:pt modelId="{FE62265F-007B-4A92-BC9E-CE17103D6926}">
      <dgm:prSet phldrT="[Text]"/>
      <dgm:spPr/>
      <dgm:t>
        <a:bodyPr/>
        <a:lstStyle/>
        <a:p>
          <a:endParaRPr lang="en-US" dirty="0"/>
        </a:p>
      </dgm:t>
    </dgm:pt>
    <dgm:pt modelId="{DDD5EAA6-D364-44AC-B454-698BEDE70A9C}" type="parTrans" cxnId="{AFBF198D-F1E8-4B8F-AFFB-F52D478F702D}">
      <dgm:prSet/>
      <dgm:spPr/>
    </dgm:pt>
    <dgm:pt modelId="{26EE7D9E-7943-43BC-8602-96BAF38FDB64}" type="sibTrans" cxnId="{AFBF198D-F1E8-4B8F-AFFB-F52D478F702D}">
      <dgm:prSet/>
      <dgm:spPr/>
    </dgm:pt>
    <dgm:pt modelId="{080D2C15-81E9-483C-B61E-501550698461}">
      <dgm:prSet phldrT="[Text]"/>
      <dgm:spPr/>
      <dgm:t>
        <a:bodyPr/>
        <a:lstStyle/>
        <a:p>
          <a:endParaRPr lang="en-US" dirty="0"/>
        </a:p>
      </dgm:t>
    </dgm:pt>
    <dgm:pt modelId="{83DA9347-F25B-48E0-A6F7-F694F92490A9}" type="parTrans" cxnId="{5E955F33-64CD-4CBE-9360-47797653C192}">
      <dgm:prSet/>
      <dgm:spPr/>
    </dgm:pt>
    <dgm:pt modelId="{592343A7-4F7A-4B33-AC2C-431CFDE2C57D}" type="sibTrans" cxnId="{5E955F33-64CD-4CBE-9360-47797653C192}">
      <dgm:prSet/>
      <dgm:spPr/>
    </dgm:pt>
    <dgm:pt modelId="{55AA50F8-CDE3-4424-93EF-619130B942BB}">
      <dgm:prSet phldrT="[Text]"/>
      <dgm:spPr/>
      <dgm:t>
        <a:bodyPr/>
        <a:lstStyle/>
        <a:p>
          <a:r>
            <a:rPr lang="en-US" dirty="0" smtClean="0"/>
            <a:t>Translation </a:t>
          </a:r>
          <a:endParaRPr lang="en-US" dirty="0"/>
        </a:p>
      </dgm:t>
    </dgm:pt>
    <dgm:pt modelId="{51E27305-B7F7-4FC5-9D71-727F53211EA0}" type="parTrans" cxnId="{D0ABEAF4-D96D-46F1-989A-46BFA20FC31A}">
      <dgm:prSet/>
      <dgm:spPr/>
    </dgm:pt>
    <dgm:pt modelId="{A2002F36-7ED5-4FC3-8127-6176F89379E4}" type="sibTrans" cxnId="{D0ABEAF4-D96D-46F1-989A-46BFA20FC31A}">
      <dgm:prSet/>
      <dgm:spPr/>
    </dgm:pt>
    <dgm:pt modelId="{2058F843-6EA9-4FBC-A1E3-99F020C0BEEB}">
      <dgm:prSet phldrT="[Text]"/>
      <dgm:spPr/>
      <dgm:t>
        <a:bodyPr/>
        <a:lstStyle/>
        <a:p>
          <a:r>
            <a:rPr lang="en-US" dirty="0" smtClean="0"/>
            <a:t>Inbound</a:t>
          </a:r>
          <a:endParaRPr lang="en-US" dirty="0"/>
        </a:p>
      </dgm:t>
    </dgm:pt>
    <dgm:pt modelId="{0F18D1E8-0994-4EF5-95DE-AFB7DA5A815A}" type="sibTrans" cxnId="{4C4B80BE-A790-4529-A294-8949A59447EE}">
      <dgm:prSet/>
      <dgm:spPr/>
      <dgm:t>
        <a:bodyPr/>
        <a:lstStyle/>
        <a:p>
          <a:endParaRPr lang="en-US"/>
        </a:p>
      </dgm:t>
    </dgm:pt>
    <dgm:pt modelId="{9471F345-12A4-4D26-BE6B-04E29CFF389B}" type="parTrans" cxnId="{4C4B80BE-A790-4529-A294-8949A59447EE}">
      <dgm:prSet/>
      <dgm:spPr/>
      <dgm:t>
        <a:bodyPr/>
        <a:lstStyle/>
        <a:p>
          <a:endParaRPr lang="en-US"/>
        </a:p>
      </dgm:t>
    </dgm:pt>
    <dgm:pt modelId="{98C3FA39-7E20-47C6-881C-9556C2C582F6}">
      <dgm:prSet phldrT="[Text]"/>
      <dgm:spPr/>
      <dgm:t>
        <a:bodyPr/>
        <a:lstStyle/>
        <a:p>
          <a:r>
            <a:rPr lang="en-US" dirty="0" smtClean="0"/>
            <a:t> ……</a:t>
          </a:r>
          <a:endParaRPr lang="en-US" dirty="0"/>
        </a:p>
      </dgm:t>
    </dgm:pt>
    <dgm:pt modelId="{39E6D1B5-C377-4DFB-ADE4-C0D54CD71479}" type="parTrans" cxnId="{15442CAA-A75D-4586-B8D0-D302A1F4F3D1}">
      <dgm:prSet/>
      <dgm:spPr/>
    </dgm:pt>
    <dgm:pt modelId="{61B3FEDA-EAC4-488D-A0CD-FC2978C7DD69}" type="sibTrans" cxnId="{15442CAA-A75D-4586-B8D0-D302A1F4F3D1}">
      <dgm:prSet/>
      <dgm:spPr/>
    </dgm:pt>
    <dgm:pt modelId="{F89EF169-B0DC-4071-9742-263E325EBFD3}">
      <dgm:prSet phldrT="[Text]"/>
      <dgm:spPr/>
      <dgm:t>
        <a:bodyPr/>
        <a:lstStyle/>
        <a:p>
          <a:r>
            <a:rPr lang="en-US" dirty="0" smtClean="0"/>
            <a:t> ……</a:t>
          </a:r>
          <a:endParaRPr lang="en-US" dirty="0"/>
        </a:p>
      </dgm:t>
    </dgm:pt>
    <dgm:pt modelId="{797E46CC-6F79-47D5-ABFF-E02AE5EC0F56}" type="parTrans" cxnId="{FABD3519-DB24-4774-AC28-72BDB6E1B1CE}">
      <dgm:prSet/>
      <dgm:spPr/>
    </dgm:pt>
    <dgm:pt modelId="{630B4F52-C7C5-4FF1-976C-E181322A5D83}" type="sibTrans" cxnId="{FABD3519-DB24-4774-AC28-72BDB6E1B1CE}">
      <dgm:prSet/>
      <dgm:spPr/>
    </dgm:pt>
    <dgm:pt modelId="{79ED5BDF-17A8-4D1A-82A2-40A33A50F042}">
      <dgm:prSet phldrT="[Text]"/>
      <dgm:spPr/>
      <dgm:t>
        <a:bodyPr/>
        <a:lstStyle/>
        <a:p>
          <a:endParaRPr lang="en-US" dirty="0"/>
        </a:p>
      </dgm:t>
    </dgm:pt>
    <dgm:pt modelId="{83C238CA-6B53-4D54-B937-F267BD192CA2}" type="parTrans" cxnId="{2217DD49-4C80-4F4E-BA25-EC5A853E56AE}">
      <dgm:prSet/>
      <dgm:spPr/>
    </dgm:pt>
    <dgm:pt modelId="{0B9B8153-48E2-4675-86C0-BB4E3F218CD1}" type="sibTrans" cxnId="{2217DD49-4C80-4F4E-BA25-EC5A853E56AE}">
      <dgm:prSet/>
      <dgm:spPr/>
    </dgm:pt>
    <dgm:pt modelId="{4A3F6608-D5BC-4E82-B690-C0B2CB03835A}">
      <dgm:prSet phldrT="[Text]"/>
      <dgm:spPr/>
      <dgm:t>
        <a:bodyPr/>
        <a:lstStyle/>
        <a:p>
          <a:endParaRPr lang="en-US" dirty="0"/>
        </a:p>
      </dgm:t>
    </dgm:pt>
    <dgm:pt modelId="{0B82DFEC-5048-42BF-B7D9-FF50F34AEE62}" type="parTrans" cxnId="{9346F354-F82A-45D0-8F7C-A144C6DB4568}">
      <dgm:prSet/>
      <dgm:spPr/>
    </dgm:pt>
    <dgm:pt modelId="{A4B2061F-3BFD-4A5F-9D09-441BBFD38FAB}" type="sibTrans" cxnId="{9346F354-F82A-45D0-8F7C-A144C6DB4568}">
      <dgm:prSet/>
      <dgm:spPr/>
    </dgm:pt>
    <dgm:pt modelId="{11B82AE9-CBF3-4068-A9B1-2837E51DD6C7}">
      <dgm:prSet phldrT="[Text]"/>
      <dgm:spPr/>
      <dgm:t>
        <a:bodyPr/>
        <a:lstStyle/>
        <a:p>
          <a:r>
            <a:rPr lang="en-US" dirty="0" smtClean="0"/>
            <a:t>.git</a:t>
          </a:r>
          <a:endParaRPr lang="en-US" dirty="0"/>
        </a:p>
      </dgm:t>
    </dgm:pt>
    <dgm:pt modelId="{A79C30ED-B46D-4D4F-9B10-8164AE2BB4B6}" type="parTrans" cxnId="{5CCAF22A-4068-43E0-AE81-E94B1C3801C5}">
      <dgm:prSet/>
      <dgm:spPr/>
    </dgm:pt>
    <dgm:pt modelId="{BDF26F79-4938-4B4C-8628-43E1BC51C40E}" type="sibTrans" cxnId="{5CCAF22A-4068-43E0-AE81-E94B1C3801C5}">
      <dgm:prSet/>
      <dgm:spPr/>
    </dgm:pt>
    <dgm:pt modelId="{7C08CDE0-FD1D-47A3-B5CD-7E5E67234DAE}">
      <dgm:prSet phldrT="[Text]"/>
      <dgm:spPr/>
      <dgm:t>
        <a:bodyPr/>
        <a:lstStyle/>
        <a:p>
          <a:r>
            <a:rPr lang="en-US" dirty="0" smtClean="0"/>
            <a:t>Registration</a:t>
          </a:r>
          <a:endParaRPr lang="en-US" dirty="0"/>
        </a:p>
      </dgm:t>
    </dgm:pt>
    <dgm:pt modelId="{FCB21ED7-2B24-40F5-BD19-178254C547D4}" type="parTrans" cxnId="{C21FD397-F7AD-4ED9-9869-7C2BACB55040}">
      <dgm:prSet/>
      <dgm:spPr/>
    </dgm:pt>
    <dgm:pt modelId="{044138FC-DE3F-433E-9CD7-0AFEDE46323F}" type="sibTrans" cxnId="{C21FD397-F7AD-4ED9-9869-7C2BACB55040}">
      <dgm:prSet/>
      <dgm:spPr/>
    </dgm:pt>
    <dgm:pt modelId="{E981E505-4C8F-4BC2-9C7C-DA6EDAD345DA}">
      <dgm:prSet phldrT="[Text]"/>
      <dgm:spPr/>
      <dgm:t>
        <a:bodyPr/>
        <a:lstStyle/>
        <a:p>
          <a:r>
            <a:rPr lang="en-US" dirty="0" smtClean="0"/>
            <a:t> ….</a:t>
          </a:r>
          <a:endParaRPr lang="en-US" dirty="0"/>
        </a:p>
      </dgm:t>
    </dgm:pt>
    <dgm:pt modelId="{A5F2111D-EE6E-4DB5-B6A5-FDB030A584E3}" type="parTrans" cxnId="{8B3D03D0-650C-43BF-916E-99B2046C726E}">
      <dgm:prSet/>
      <dgm:spPr/>
    </dgm:pt>
    <dgm:pt modelId="{BC6B32E5-8BDC-4740-8607-B6F98566B855}" type="sibTrans" cxnId="{8B3D03D0-650C-43BF-916E-99B2046C726E}">
      <dgm:prSet/>
      <dgm:spPr/>
    </dgm:pt>
    <dgm:pt modelId="{45D7B91C-20E5-4A82-A63B-26A352158E0F}">
      <dgm:prSet phldrT="[Text]"/>
      <dgm:spPr/>
      <dgm:t>
        <a:bodyPr/>
        <a:lstStyle/>
        <a:p>
          <a:r>
            <a:rPr lang="en-US" dirty="0" smtClean="0"/>
            <a:t> ….</a:t>
          </a:r>
          <a:endParaRPr lang="en-US" dirty="0"/>
        </a:p>
      </dgm:t>
    </dgm:pt>
    <dgm:pt modelId="{04635EDD-9496-484E-B83F-71B24E3F711E}" type="parTrans" cxnId="{DA94DA0F-E3FC-423A-BE83-A31199EB47AC}">
      <dgm:prSet/>
      <dgm:spPr/>
    </dgm:pt>
    <dgm:pt modelId="{3080A0BD-A1E8-4372-880A-8E4A1E8F12CE}" type="sibTrans" cxnId="{DA94DA0F-E3FC-423A-BE83-A31199EB47AC}">
      <dgm:prSet/>
      <dgm:spPr/>
    </dgm:pt>
    <dgm:pt modelId="{33E6B61B-07A5-40C4-91D4-4EE0DCB30036}">
      <dgm:prSet phldrT="[Text]"/>
      <dgm:spPr/>
      <dgm:t>
        <a:bodyPr/>
        <a:lstStyle/>
        <a:p>
          <a:r>
            <a:rPr lang="en-US" dirty="0" smtClean="0"/>
            <a:t>.git</a:t>
          </a:r>
          <a:endParaRPr lang="en-US" dirty="0"/>
        </a:p>
      </dgm:t>
    </dgm:pt>
    <dgm:pt modelId="{1CE6067D-DE8F-4698-9746-688AB00B1133}" type="parTrans" cxnId="{174D707A-5851-4076-A16F-8B42D56B97E3}">
      <dgm:prSet/>
      <dgm:spPr/>
    </dgm:pt>
    <dgm:pt modelId="{85BFFB1B-644D-4C32-97A0-47D5C65E03E4}" type="sibTrans" cxnId="{174D707A-5851-4076-A16F-8B42D56B97E3}">
      <dgm:prSet/>
      <dgm:spPr/>
    </dgm:pt>
    <dgm:pt modelId="{0F2B6437-D2D5-40C1-BC62-D1363CE57302}">
      <dgm:prSet phldrT="[Text]"/>
      <dgm:spPr/>
      <dgm:t>
        <a:bodyPr/>
        <a:lstStyle/>
        <a:p>
          <a:endParaRPr lang="en-US" dirty="0"/>
        </a:p>
      </dgm:t>
    </dgm:pt>
    <dgm:pt modelId="{864F3142-A8BF-4540-BEDF-952502306121}" type="parTrans" cxnId="{7DEBD1E0-6B60-4CAD-86ED-D570FADAFCF7}">
      <dgm:prSet/>
      <dgm:spPr/>
    </dgm:pt>
    <dgm:pt modelId="{C75D53EF-6D55-454F-8EAA-488C0F3FF27C}" type="sibTrans" cxnId="{7DEBD1E0-6B60-4CAD-86ED-D570FADAFCF7}">
      <dgm:prSet/>
      <dgm:spPr/>
    </dgm:pt>
    <dgm:pt modelId="{3404C2D7-0C76-49E7-8A4A-43BB0C3D0643}">
      <dgm:prSet phldrT="[Text]"/>
      <dgm:spPr/>
      <dgm:t>
        <a:bodyPr/>
        <a:lstStyle/>
        <a:p>
          <a:endParaRPr lang="en-US" dirty="0"/>
        </a:p>
      </dgm:t>
    </dgm:pt>
    <dgm:pt modelId="{68DEF2C7-BEFA-4EE8-A694-3BD46D7A4743}" type="parTrans" cxnId="{5C325541-4511-45B1-AC32-CA7FAAF4671A}">
      <dgm:prSet/>
      <dgm:spPr/>
    </dgm:pt>
    <dgm:pt modelId="{C7E98C62-6CF1-412C-B6EA-AED352983D65}" type="sibTrans" cxnId="{5C325541-4511-45B1-AC32-CA7FAAF4671A}">
      <dgm:prSet/>
      <dgm:spPr/>
    </dgm:pt>
    <dgm:pt modelId="{541434BE-B824-4F4A-BB1F-9D49759E652E}" type="pres">
      <dgm:prSet presAssocID="{9A83483E-00B7-4375-9CBB-031AC0298B45}" presName="Name0" presStyleCnt="0">
        <dgm:presLayoutVars>
          <dgm:dir/>
          <dgm:resizeHandles val="exact"/>
        </dgm:presLayoutVars>
      </dgm:prSet>
      <dgm:spPr/>
    </dgm:pt>
    <dgm:pt modelId="{410AFA58-CE5A-484C-A33A-A6708CFFC7F9}" type="pres">
      <dgm:prSet presAssocID="{F5325DF1-9E52-47C7-9239-AA2E693EA141}" presName="node" presStyleLbl="node1" presStyleIdx="0" presStyleCnt="3">
        <dgm:presLayoutVars>
          <dgm:bulletEnabled val="1"/>
        </dgm:presLayoutVars>
      </dgm:prSet>
      <dgm:spPr/>
      <dgm:t>
        <a:bodyPr/>
        <a:lstStyle/>
        <a:p>
          <a:endParaRPr lang="en-US"/>
        </a:p>
      </dgm:t>
    </dgm:pt>
    <dgm:pt modelId="{74C70EA0-03A0-4CEE-B0DF-FFA06C0061DA}" type="pres">
      <dgm:prSet presAssocID="{0F036673-9ACA-415E-B9FA-1E40E9C4C9C7}" presName="sibTrans" presStyleCnt="0"/>
      <dgm:spPr/>
    </dgm:pt>
    <dgm:pt modelId="{95CB8065-E352-4C38-9523-388110994D56}" type="pres">
      <dgm:prSet presAssocID="{CF546C9E-18A0-44B0-9974-0A60AA5A0074}" presName="node" presStyleLbl="node1" presStyleIdx="1" presStyleCnt="3">
        <dgm:presLayoutVars>
          <dgm:bulletEnabled val="1"/>
        </dgm:presLayoutVars>
      </dgm:prSet>
      <dgm:spPr/>
      <dgm:t>
        <a:bodyPr/>
        <a:lstStyle/>
        <a:p>
          <a:endParaRPr lang="en-US"/>
        </a:p>
      </dgm:t>
    </dgm:pt>
    <dgm:pt modelId="{8D072A6E-45D4-4EC6-B4BF-ED2A1708BA8A}" type="pres">
      <dgm:prSet presAssocID="{A6B546E7-07D8-460A-BD95-1257D3E63D38}" presName="sibTrans" presStyleCnt="0"/>
      <dgm:spPr/>
    </dgm:pt>
    <dgm:pt modelId="{76C85051-F993-46FE-AEF8-C1FEADB2A426}" type="pres">
      <dgm:prSet presAssocID="{CE1FDA0C-4EDD-4381-83A0-38C542744BBE}" presName="node" presStyleLbl="node1" presStyleIdx="2" presStyleCnt="3">
        <dgm:presLayoutVars>
          <dgm:bulletEnabled val="1"/>
        </dgm:presLayoutVars>
      </dgm:prSet>
      <dgm:spPr/>
      <dgm:t>
        <a:bodyPr/>
        <a:lstStyle/>
        <a:p>
          <a:endParaRPr lang="en-US"/>
        </a:p>
      </dgm:t>
    </dgm:pt>
  </dgm:ptLst>
  <dgm:cxnLst>
    <dgm:cxn modelId="{5E955F33-64CD-4CBE-9360-47797653C192}" srcId="{F5325DF1-9E52-47C7-9239-AA2E693EA141}" destId="{080D2C15-81E9-483C-B61E-501550698461}" srcOrd="6" destOrd="0" parTransId="{83DA9347-F25B-48E0-A6F7-F694F92490A9}" sibTransId="{592343A7-4F7A-4B33-AC2C-431CFDE2C57D}"/>
    <dgm:cxn modelId="{348A582C-83AA-48CE-AA4E-3414E75F350A}" type="presOf" srcId="{682944DB-415E-4F28-A4E8-97CC4B95EB2D}" destId="{410AFA58-CE5A-484C-A33A-A6708CFFC7F9}" srcOrd="0" destOrd="4" presId="urn:microsoft.com/office/officeart/2005/8/layout/hList6"/>
    <dgm:cxn modelId="{7DEBD1E0-6B60-4CAD-86ED-D570FADAFCF7}" srcId="{CE1FDA0C-4EDD-4381-83A0-38C542744BBE}" destId="{0F2B6437-D2D5-40C1-BC62-D1363CE57302}" srcOrd="5" destOrd="0" parTransId="{864F3142-A8BF-4540-BEDF-952502306121}" sibTransId="{C75D53EF-6D55-454F-8EAA-488C0F3FF27C}"/>
    <dgm:cxn modelId="{FABD3519-DB24-4774-AC28-72BDB6E1B1CE}" srcId="{CF546C9E-18A0-44B0-9974-0A60AA5A0074}" destId="{F89EF169-B0DC-4071-9742-263E325EBFD3}" srcOrd="4" destOrd="0" parTransId="{797E46CC-6F79-47D5-ABFF-E02AE5EC0F56}" sibTransId="{630B4F52-C7C5-4FF1-976C-E181322A5D83}"/>
    <dgm:cxn modelId="{6CB3038F-01AA-4AA1-BF21-A929DC3C651E}" srcId="{F5325DF1-9E52-47C7-9239-AA2E693EA141}" destId="{06D677AE-28EF-4356-9744-4756E3E89AC8}" srcOrd="7" destOrd="0" parTransId="{C9B4AA71-6576-4D26-B4C9-0EDA3D01D764}" sibTransId="{AFD008FD-D12B-4BE9-9E31-1CCF3E8530DE}"/>
    <dgm:cxn modelId="{677CFFAA-4814-483D-BC62-D982FEF027EC}" srcId="{F5325DF1-9E52-47C7-9239-AA2E693EA141}" destId="{62EB95BE-09F4-4BD9-9E0E-34DD638FB655}" srcOrd="4" destOrd="0" parTransId="{6B7AAB9E-B972-43D9-8509-7C3838605B46}" sibTransId="{55400003-092D-4921-B359-02C433F7CC1F}"/>
    <dgm:cxn modelId="{83D09778-539A-44EB-9CC0-A352FC113073}" type="presOf" srcId="{33E6B61B-07A5-40C4-91D4-4EE0DCB30036}" destId="{76C85051-F993-46FE-AEF8-C1FEADB2A426}" srcOrd="0" destOrd="8" presId="urn:microsoft.com/office/officeart/2005/8/layout/hList6"/>
    <dgm:cxn modelId="{B612CA26-5C11-46E9-9575-1C7B2027B197}" srcId="{9A83483E-00B7-4375-9CBB-031AC0298B45}" destId="{CE1FDA0C-4EDD-4381-83A0-38C542744BBE}" srcOrd="2" destOrd="0" parTransId="{ED0A1FC0-81D2-4C48-99A9-FE9EF0B4692E}" sibTransId="{597A27F0-7EE3-4BF6-A63D-289CBEBF96A3}"/>
    <dgm:cxn modelId="{9E00E868-BCBC-428C-8FA8-E8E17634CE21}" type="presOf" srcId="{137424C2-CE09-4654-BA9E-3F8D517DDE44}" destId="{76C85051-F993-46FE-AEF8-C1FEADB2A426}" srcOrd="0" destOrd="2" presId="urn:microsoft.com/office/officeart/2005/8/layout/hList6"/>
    <dgm:cxn modelId="{B184A0EC-5C77-40D5-95A9-90F1D64CFB85}" type="presOf" srcId="{F5325DF1-9E52-47C7-9239-AA2E693EA141}" destId="{410AFA58-CE5A-484C-A33A-A6708CFFC7F9}" srcOrd="0" destOrd="0" presId="urn:microsoft.com/office/officeart/2005/8/layout/hList6"/>
    <dgm:cxn modelId="{2CFE0D5F-3517-4A74-BD45-931BC28A1461}" type="presOf" srcId="{E981E505-4C8F-4BC2-9C7C-DA6EDAD345DA}" destId="{76C85051-F993-46FE-AEF8-C1FEADB2A426}" srcOrd="0" destOrd="4" presId="urn:microsoft.com/office/officeart/2005/8/layout/hList6"/>
    <dgm:cxn modelId="{9B19FA39-3685-47EC-A203-C30CB9465FE8}" srcId="{CE1FDA0C-4EDD-4381-83A0-38C542744BBE}" destId="{137424C2-CE09-4654-BA9E-3F8D517DDE44}" srcOrd="1" destOrd="0" parTransId="{DDAC56B4-17E4-4DD7-ACD3-89426F52C1FE}" sibTransId="{1D953012-82E5-4520-A0FF-14DC18F6B97D}"/>
    <dgm:cxn modelId="{A88AC1CE-606B-408B-9260-F442E2B8AD99}" type="presOf" srcId="{9A83483E-00B7-4375-9CBB-031AC0298B45}" destId="{541434BE-B824-4F4A-BB1F-9D49759E652E}" srcOrd="0" destOrd="0" presId="urn:microsoft.com/office/officeart/2005/8/layout/hList6"/>
    <dgm:cxn modelId="{4C4B80BE-A790-4529-A294-8949A59447EE}" srcId="{CF546C9E-18A0-44B0-9974-0A60AA5A0074}" destId="{2058F843-6EA9-4FBC-A1E3-99F020C0BEEB}" srcOrd="0" destOrd="0" parTransId="{9471F345-12A4-4D26-BE6B-04E29CFF389B}" sibTransId="{0F18D1E8-0994-4EF5-95DE-AFB7DA5A815A}"/>
    <dgm:cxn modelId="{D0ABEAF4-D96D-46F1-989A-46BFA20FC31A}" srcId="{CF546C9E-18A0-44B0-9974-0A60AA5A0074}" destId="{55AA50F8-CDE3-4424-93EF-619130B942BB}" srcOrd="2" destOrd="0" parTransId="{51E27305-B7F7-4FC5-9D71-727F53211EA0}" sibTransId="{A2002F36-7ED5-4FC3-8127-6176F89379E4}"/>
    <dgm:cxn modelId="{1703349A-C795-4C13-A6B3-5F4CE022703F}" type="presOf" srcId="{6C823BE1-C522-41D3-9480-1737684DDA33}" destId="{410AFA58-CE5A-484C-A33A-A6708CFFC7F9}" srcOrd="0" destOrd="3" presId="urn:microsoft.com/office/officeart/2005/8/layout/hList6"/>
    <dgm:cxn modelId="{9B3934F8-3603-442A-98A7-543A602DC0E8}" type="presOf" srcId="{4A3F6608-D5BC-4E82-B690-C0B2CB03835A}" destId="{95CB8065-E352-4C38-9523-388110994D56}" srcOrd="0" destOrd="7" presId="urn:microsoft.com/office/officeart/2005/8/layout/hList6"/>
    <dgm:cxn modelId="{341A9AE7-35BE-4D89-8C38-2A0FDBFCC3FB}" type="presOf" srcId="{83CE3F52-1D88-4718-A209-6001604CA83F}" destId="{76C85051-F993-46FE-AEF8-C1FEADB2A426}" srcOrd="0" destOrd="1" presId="urn:microsoft.com/office/officeart/2005/8/layout/hList6"/>
    <dgm:cxn modelId="{D38C186A-EA8C-43D6-B655-A43C3132D6C4}" type="presOf" srcId="{FE62265F-007B-4A92-BC9E-CE17103D6926}" destId="{410AFA58-CE5A-484C-A33A-A6708CFFC7F9}" srcOrd="0" destOrd="6" presId="urn:microsoft.com/office/officeart/2005/8/layout/hList6"/>
    <dgm:cxn modelId="{2217DD49-4C80-4F4E-BA25-EC5A853E56AE}" srcId="{CF546C9E-18A0-44B0-9974-0A60AA5A0074}" destId="{79ED5BDF-17A8-4D1A-82A2-40A33A50F042}" srcOrd="5" destOrd="0" parTransId="{83C238CA-6B53-4D54-B937-F267BD192CA2}" sibTransId="{0B9B8153-48E2-4675-86C0-BB4E3F218CD1}"/>
    <dgm:cxn modelId="{15442CAA-A75D-4586-B8D0-D302A1F4F3D1}" srcId="{CF546C9E-18A0-44B0-9974-0A60AA5A0074}" destId="{98C3FA39-7E20-47C6-881C-9556C2C582F6}" srcOrd="3" destOrd="0" parTransId="{39E6D1B5-C377-4DFB-ADE4-C0D54CD71479}" sibTransId="{61B3FEDA-EAC4-488D-A0CD-FC2978C7DD69}"/>
    <dgm:cxn modelId="{5D7BEBD4-12DF-40F4-B4F3-E37DA9A65454}" type="presOf" srcId="{2058F843-6EA9-4FBC-A1E3-99F020C0BEEB}" destId="{95CB8065-E352-4C38-9523-388110994D56}" srcOrd="0" destOrd="1" presId="urn:microsoft.com/office/officeart/2005/8/layout/hList6"/>
    <dgm:cxn modelId="{E36B58C9-049C-4E7F-8DE6-BA45AD7D952F}" type="presOf" srcId="{F89EF169-B0DC-4071-9742-263E325EBFD3}" destId="{95CB8065-E352-4C38-9523-388110994D56}" srcOrd="0" destOrd="5" presId="urn:microsoft.com/office/officeart/2005/8/layout/hList6"/>
    <dgm:cxn modelId="{0D7608E7-AF92-4E09-9D5C-F89FD858BD6F}" type="presOf" srcId="{4C70660C-4BAB-4F8B-B4DE-4D606AE290EF}" destId="{95CB8065-E352-4C38-9523-388110994D56}" srcOrd="0" destOrd="2" presId="urn:microsoft.com/office/officeart/2005/8/layout/hList6"/>
    <dgm:cxn modelId="{C21FD397-F7AD-4ED9-9869-7C2BACB55040}" srcId="{CE1FDA0C-4EDD-4381-83A0-38C542744BBE}" destId="{7C08CDE0-FD1D-47A3-B5CD-7E5E67234DAE}" srcOrd="2" destOrd="0" parTransId="{FCB21ED7-2B24-40F5-BD19-178254C547D4}" sibTransId="{044138FC-DE3F-433E-9CD7-0AFEDE46323F}"/>
    <dgm:cxn modelId="{E5746F91-41E4-4068-B5A9-226494B28E53}" srcId="{F5325DF1-9E52-47C7-9239-AA2E693EA141}" destId="{A740C843-B789-48F5-B8D0-612BC30E0719}" srcOrd="1" destOrd="0" parTransId="{EF891552-3D83-4C33-A771-DDEBBBFD669E}" sibTransId="{B80E318C-529D-4DEC-877B-DA484C91B1FA}"/>
    <dgm:cxn modelId="{15E0B5AD-17E6-4EC2-AC19-194D36B4095D}" type="presOf" srcId="{55AA50F8-CDE3-4424-93EF-619130B942BB}" destId="{95CB8065-E352-4C38-9523-388110994D56}" srcOrd="0" destOrd="3" presId="urn:microsoft.com/office/officeart/2005/8/layout/hList6"/>
    <dgm:cxn modelId="{02A12B7D-9D92-4940-9276-5418B118AE04}" type="presOf" srcId="{3404C2D7-0C76-49E7-8A4A-43BB0C3D0643}" destId="{76C85051-F993-46FE-AEF8-C1FEADB2A426}" srcOrd="0" destOrd="7" presId="urn:microsoft.com/office/officeart/2005/8/layout/hList6"/>
    <dgm:cxn modelId="{8844FA3A-33D0-478A-9B73-6B6C20E04B5A}" type="presOf" srcId="{A740C843-B789-48F5-B8D0-612BC30E0719}" destId="{410AFA58-CE5A-484C-A33A-A6708CFFC7F9}" srcOrd="0" destOrd="2" presId="urn:microsoft.com/office/officeart/2005/8/layout/hList6"/>
    <dgm:cxn modelId="{91DF77C0-E45A-48A8-9923-01ADDC1EB340}" type="presOf" srcId="{98C3FA39-7E20-47C6-881C-9556C2C582F6}" destId="{95CB8065-E352-4C38-9523-388110994D56}" srcOrd="0" destOrd="4" presId="urn:microsoft.com/office/officeart/2005/8/layout/hList6"/>
    <dgm:cxn modelId="{5C325541-4511-45B1-AC32-CA7FAAF4671A}" srcId="{CE1FDA0C-4EDD-4381-83A0-38C542744BBE}" destId="{3404C2D7-0C76-49E7-8A4A-43BB0C3D0643}" srcOrd="6" destOrd="0" parTransId="{68DEF2C7-BEFA-4EE8-A694-3BD46D7A4743}" sibTransId="{C7E98C62-6CF1-412C-B6EA-AED352983D65}"/>
    <dgm:cxn modelId="{6A2996E0-3AC5-4AEB-AECC-A022B0A7743A}" srcId="{F5325DF1-9E52-47C7-9239-AA2E693EA141}" destId="{6C823BE1-C522-41D3-9480-1737684DDA33}" srcOrd="2" destOrd="0" parTransId="{FEA6CE4A-07F0-4E26-9483-F0E7E3438F8A}" sibTransId="{229C6159-0C2E-4DBA-A122-D2268222AD4E}"/>
    <dgm:cxn modelId="{F6EE9C09-BC88-427C-ACE9-F1D4F0C0B008}" type="presOf" srcId="{11B82AE9-CBF3-4068-A9B1-2837E51DD6C7}" destId="{95CB8065-E352-4C38-9523-388110994D56}" srcOrd="0" destOrd="8" presId="urn:microsoft.com/office/officeart/2005/8/layout/hList6"/>
    <dgm:cxn modelId="{05E673FC-EFAD-4B48-B850-9290FDF7EB34}" type="presOf" srcId="{45D7B91C-20E5-4A82-A63B-26A352158E0F}" destId="{76C85051-F993-46FE-AEF8-C1FEADB2A426}" srcOrd="0" destOrd="5" presId="urn:microsoft.com/office/officeart/2005/8/layout/hList6"/>
    <dgm:cxn modelId="{8B3D03D0-650C-43BF-916E-99B2046C726E}" srcId="{CE1FDA0C-4EDD-4381-83A0-38C542744BBE}" destId="{E981E505-4C8F-4BC2-9C7C-DA6EDAD345DA}" srcOrd="3" destOrd="0" parTransId="{A5F2111D-EE6E-4DB5-B6A5-FDB030A584E3}" sibTransId="{BC6B32E5-8BDC-4740-8607-B6F98566B855}"/>
    <dgm:cxn modelId="{9346F354-F82A-45D0-8F7C-A144C6DB4568}" srcId="{CF546C9E-18A0-44B0-9974-0A60AA5A0074}" destId="{4A3F6608-D5BC-4E82-B690-C0B2CB03835A}" srcOrd="6" destOrd="0" parTransId="{0B82DFEC-5048-42BF-B7D9-FF50F34AEE62}" sibTransId="{A4B2061F-3BFD-4A5F-9D09-441BBFD38FAB}"/>
    <dgm:cxn modelId="{AFBF198D-F1E8-4B8F-AFFB-F52D478F702D}" srcId="{F5325DF1-9E52-47C7-9239-AA2E693EA141}" destId="{FE62265F-007B-4A92-BC9E-CE17103D6926}" srcOrd="5" destOrd="0" parTransId="{DDD5EAA6-D364-44AC-B454-698BEDE70A9C}" sibTransId="{26EE7D9E-7943-43BC-8602-96BAF38FDB64}"/>
    <dgm:cxn modelId="{C493CAC0-B2C0-4AA5-B5C2-15507902BCDA}" type="presOf" srcId="{62EB95BE-09F4-4BD9-9E0E-34DD638FB655}" destId="{410AFA58-CE5A-484C-A33A-A6708CFFC7F9}" srcOrd="0" destOrd="5" presId="urn:microsoft.com/office/officeart/2005/8/layout/hList6"/>
    <dgm:cxn modelId="{D4B27766-31F6-492B-9521-46080B571696}" type="presOf" srcId="{79ED5BDF-17A8-4D1A-82A2-40A33A50F042}" destId="{95CB8065-E352-4C38-9523-388110994D56}" srcOrd="0" destOrd="6" presId="urn:microsoft.com/office/officeart/2005/8/layout/hList6"/>
    <dgm:cxn modelId="{435E890B-0FF7-4117-B301-B1BAD4980D1C}" srcId="{9A83483E-00B7-4375-9CBB-031AC0298B45}" destId="{CF546C9E-18A0-44B0-9974-0A60AA5A0074}" srcOrd="1" destOrd="0" parTransId="{B9CB6D6D-57D7-4F9D-AF60-4868773B8C01}" sibTransId="{A6B546E7-07D8-460A-BD95-1257D3E63D38}"/>
    <dgm:cxn modelId="{EDF66AC5-2A98-436A-ABD2-C05DE030FB9E}" type="presOf" srcId="{0F2B6437-D2D5-40C1-BC62-D1363CE57302}" destId="{76C85051-F993-46FE-AEF8-C1FEADB2A426}" srcOrd="0" destOrd="6" presId="urn:microsoft.com/office/officeart/2005/8/layout/hList6"/>
    <dgm:cxn modelId="{02A25F74-0C4C-472B-B809-DD73A120778F}" srcId="{9A83483E-00B7-4375-9CBB-031AC0298B45}" destId="{F5325DF1-9E52-47C7-9239-AA2E693EA141}" srcOrd="0" destOrd="0" parTransId="{F0F063D6-34DC-4BA5-B2F9-D126D53C8AEB}" sibTransId="{0F036673-9ACA-415E-B9FA-1E40E9C4C9C7}"/>
    <dgm:cxn modelId="{EA5E441F-1A5B-4BA3-80B9-3A7345EC9932}" type="presOf" srcId="{CF546C9E-18A0-44B0-9974-0A60AA5A0074}" destId="{95CB8065-E352-4C38-9523-388110994D56}" srcOrd="0" destOrd="0" presId="urn:microsoft.com/office/officeart/2005/8/layout/hList6"/>
    <dgm:cxn modelId="{2E3ADF5E-A00B-4AB9-AC09-54290C284888}" srcId="{F5325DF1-9E52-47C7-9239-AA2E693EA141}" destId="{682944DB-415E-4F28-A4E8-97CC4B95EB2D}" srcOrd="3" destOrd="0" parTransId="{96011332-7704-4DB1-AE16-9CD59F6D20E3}" sibTransId="{4A5484EB-C866-4F62-A654-49CB8A3B84A0}"/>
    <dgm:cxn modelId="{D4122F74-97CF-40F9-8649-966E3F5078A9}" type="presOf" srcId="{7C08CDE0-FD1D-47A3-B5CD-7E5E67234DAE}" destId="{76C85051-F993-46FE-AEF8-C1FEADB2A426}" srcOrd="0" destOrd="3" presId="urn:microsoft.com/office/officeart/2005/8/layout/hList6"/>
    <dgm:cxn modelId="{174D707A-5851-4076-A16F-8B42D56B97E3}" srcId="{CE1FDA0C-4EDD-4381-83A0-38C542744BBE}" destId="{33E6B61B-07A5-40C4-91D4-4EE0DCB30036}" srcOrd="7" destOrd="0" parTransId="{1CE6067D-DE8F-4698-9746-688AB00B1133}" sibTransId="{85BFFB1B-644D-4C32-97A0-47D5C65E03E4}"/>
    <dgm:cxn modelId="{11DEBFE1-38A7-4DB2-A933-8DAE2122A454}" type="presOf" srcId="{CE1FDA0C-4EDD-4381-83A0-38C542744BBE}" destId="{76C85051-F993-46FE-AEF8-C1FEADB2A426}" srcOrd="0" destOrd="0" presId="urn:microsoft.com/office/officeart/2005/8/layout/hList6"/>
    <dgm:cxn modelId="{56A9B2D5-7E34-4C04-B27C-D5DFB0446D7B}" type="presOf" srcId="{080D2C15-81E9-483C-B61E-501550698461}" destId="{410AFA58-CE5A-484C-A33A-A6708CFFC7F9}" srcOrd="0" destOrd="7" presId="urn:microsoft.com/office/officeart/2005/8/layout/hList6"/>
    <dgm:cxn modelId="{B5874CC7-9662-4D5E-8FB5-FD5280BF1561}" type="presOf" srcId="{D438BB91-063B-4F61-AE76-257DA37EF7E9}" destId="{410AFA58-CE5A-484C-A33A-A6708CFFC7F9}" srcOrd="0" destOrd="1" presId="urn:microsoft.com/office/officeart/2005/8/layout/hList6"/>
    <dgm:cxn modelId="{51A41865-AAA2-4E7A-8267-1F4B190F1DFF}" srcId="{CF546C9E-18A0-44B0-9974-0A60AA5A0074}" destId="{4C70660C-4BAB-4F8B-B4DE-4D606AE290EF}" srcOrd="1" destOrd="0" parTransId="{30096409-E938-4032-A452-D28926747BC4}" sibTransId="{C7530402-8451-420E-ACE8-2CA0C90BA331}"/>
    <dgm:cxn modelId="{5CCAF22A-4068-43E0-AE81-E94B1C3801C5}" srcId="{CF546C9E-18A0-44B0-9974-0A60AA5A0074}" destId="{11B82AE9-CBF3-4068-A9B1-2837E51DD6C7}" srcOrd="7" destOrd="0" parTransId="{A79C30ED-B46D-4D4F-9B10-8164AE2BB4B6}" sibTransId="{BDF26F79-4938-4B4C-8628-43E1BC51C40E}"/>
    <dgm:cxn modelId="{D21A25CC-BBA8-45A2-A496-03F1D7F16FB5}" type="presOf" srcId="{06D677AE-28EF-4356-9744-4756E3E89AC8}" destId="{410AFA58-CE5A-484C-A33A-A6708CFFC7F9}" srcOrd="0" destOrd="8" presId="urn:microsoft.com/office/officeart/2005/8/layout/hList6"/>
    <dgm:cxn modelId="{DA94DA0F-E3FC-423A-BE83-A31199EB47AC}" srcId="{CE1FDA0C-4EDD-4381-83A0-38C542744BBE}" destId="{45D7B91C-20E5-4A82-A63B-26A352158E0F}" srcOrd="4" destOrd="0" parTransId="{04635EDD-9496-484E-B83F-71B24E3F711E}" sibTransId="{3080A0BD-A1E8-4372-880A-8E4A1E8F12CE}"/>
    <dgm:cxn modelId="{134ACEB6-DD54-4AE6-BEE3-782D03D4B2FF}" srcId="{CE1FDA0C-4EDD-4381-83A0-38C542744BBE}" destId="{83CE3F52-1D88-4718-A209-6001604CA83F}" srcOrd="0" destOrd="0" parTransId="{4ECB83E0-8551-47CB-B54D-A25BC9F64D60}" sibTransId="{4703E200-89AB-4CD8-9106-CA3BBF259C58}"/>
    <dgm:cxn modelId="{95EC9B3E-E417-4205-AE12-A75070626522}" srcId="{F5325DF1-9E52-47C7-9239-AA2E693EA141}" destId="{D438BB91-063B-4F61-AE76-257DA37EF7E9}" srcOrd="0" destOrd="0" parTransId="{F70435F1-8E1B-4B83-8306-B493AB8DE9E9}" sibTransId="{122D2315-2D11-4B3F-B1A8-0B4190D82FAC}"/>
    <dgm:cxn modelId="{D7B41EE2-86DF-402E-983A-5374C42D3268}" type="presParOf" srcId="{541434BE-B824-4F4A-BB1F-9D49759E652E}" destId="{410AFA58-CE5A-484C-A33A-A6708CFFC7F9}" srcOrd="0" destOrd="0" presId="urn:microsoft.com/office/officeart/2005/8/layout/hList6"/>
    <dgm:cxn modelId="{2578AFF7-E813-4F94-ACB5-69D884052884}" type="presParOf" srcId="{541434BE-B824-4F4A-BB1F-9D49759E652E}" destId="{74C70EA0-03A0-4CEE-B0DF-FFA06C0061DA}" srcOrd="1" destOrd="0" presId="urn:microsoft.com/office/officeart/2005/8/layout/hList6"/>
    <dgm:cxn modelId="{78A9A014-C084-4E4A-BAF6-397A80C8913B}" type="presParOf" srcId="{541434BE-B824-4F4A-BB1F-9D49759E652E}" destId="{95CB8065-E352-4C38-9523-388110994D56}" srcOrd="2" destOrd="0" presId="urn:microsoft.com/office/officeart/2005/8/layout/hList6"/>
    <dgm:cxn modelId="{A1528755-B785-458B-9522-0DC10FF6BC5A}" type="presParOf" srcId="{541434BE-B824-4F4A-BB1F-9D49759E652E}" destId="{8D072A6E-45D4-4EC6-B4BF-ED2A1708BA8A}" srcOrd="3" destOrd="0" presId="urn:microsoft.com/office/officeart/2005/8/layout/hList6"/>
    <dgm:cxn modelId="{6E39750D-35A8-4616-8F97-BB01F05C389F}" type="presParOf" srcId="{541434BE-B824-4F4A-BB1F-9D49759E652E}" destId="{76C85051-F993-46FE-AEF8-C1FEADB2A426}" srcOrd="4" destOrd="0" presId="urn:microsoft.com/office/officeart/2005/8/layout/hList6"/>
  </dgm:cxnLst>
  <dgm:bg/>
  <dgm:whole/>
</dgm:dataModel>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124DBC-6F7F-43B8-B6BB-3B500A0A09AB}"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24DBC-6F7F-43B8-B6BB-3B500A0A09AB}"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24DBC-6F7F-43B8-B6BB-3B500A0A09AB}"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24DBC-6F7F-43B8-B6BB-3B500A0A09AB}"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124DBC-6F7F-43B8-B6BB-3B500A0A09AB}" type="datetimeFigureOut">
              <a:rPr lang="en-US" smtClean="0"/>
              <a:t>4/8/2018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124DBC-6F7F-43B8-B6BB-3B500A0A09AB}"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19E6C-22A1-490A-A748-4B9E468C72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124DBC-6F7F-43B8-B6BB-3B500A0A09AB}" type="datetimeFigureOut">
              <a:rPr lang="en-US" smtClean="0"/>
              <a:t>4/8/2018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19E6C-22A1-490A-A748-4B9E468C72B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124DBC-6F7F-43B8-B6BB-3B500A0A09AB}" type="datetimeFigureOut">
              <a:rPr lang="en-US" smtClean="0"/>
              <a:t>4/8/2018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19E6C-22A1-490A-A748-4B9E468C72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24DBC-6F7F-43B8-B6BB-3B500A0A09AB}" type="datetimeFigureOut">
              <a:rPr lang="en-US" smtClean="0"/>
              <a:t>4/8/2018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19E6C-22A1-490A-A748-4B9E468C72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24DBC-6F7F-43B8-B6BB-3B500A0A09AB}"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19E6C-22A1-490A-A748-4B9E468C72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24DBC-6F7F-43B8-B6BB-3B500A0A09AB}" type="datetimeFigureOut">
              <a:rPr lang="en-US" smtClean="0"/>
              <a:t>4/8/2018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19E6C-22A1-490A-A748-4B9E468C72B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24DBC-6F7F-43B8-B6BB-3B500A0A09AB}" type="datetimeFigureOut">
              <a:rPr lang="en-US" smtClean="0"/>
              <a:t>4/8/2018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19E6C-22A1-490A-A748-4B9E468C72B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omes.cs.washington.edu/~mernst/advice/version-contro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 – Distributed Version Control</a:t>
            </a:r>
            <a:endParaRPr lang="en-US" sz="4000" dirty="0"/>
          </a:p>
        </p:txBody>
      </p:sp>
      <p:sp>
        <p:nvSpPr>
          <p:cNvPr id="3" name="Subtitle 2"/>
          <p:cNvSpPr>
            <a:spLocks noGrp="1"/>
          </p:cNvSpPr>
          <p:nvPr>
            <p:ph type="subTitle" idx="1"/>
          </p:nvPr>
        </p:nvSpPr>
        <p:spPr>
          <a:xfrm>
            <a:off x="1371600" y="3886200"/>
            <a:ext cx="6400800" cy="828684"/>
          </a:xfrm>
        </p:spPr>
        <p:txBody>
          <a:bodyPr/>
          <a:lstStyle/>
          <a:p>
            <a:r>
              <a:rPr lang="en-US" dirty="0" smtClean="0">
                <a:solidFill>
                  <a:schemeClr val="tx1">
                    <a:lumMod val="75000"/>
                    <a:lumOff val="25000"/>
                  </a:schemeClr>
                </a:solidFill>
              </a:rPr>
              <a:t>Prepared By : Infosys</a:t>
            </a:r>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2800" dirty="0" smtClean="0"/>
              <a:t>Branching Model</a:t>
            </a:r>
            <a:endParaRPr lang="en-US" sz="2800" dirty="0"/>
          </a:p>
        </p:txBody>
      </p:sp>
      <p:sp>
        <p:nvSpPr>
          <p:cNvPr id="3" name="Content Placeholder 2"/>
          <p:cNvSpPr>
            <a:spLocks noGrp="1"/>
          </p:cNvSpPr>
          <p:nvPr>
            <p:ph idx="1"/>
          </p:nvPr>
        </p:nvSpPr>
        <p:spPr>
          <a:xfrm>
            <a:off x="457200" y="785795"/>
            <a:ext cx="8229600" cy="5429288"/>
          </a:xfrm>
        </p:spPr>
        <p:txBody>
          <a:bodyPr>
            <a:normAutofit/>
          </a:bodyPr>
          <a:lstStyle/>
          <a:p>
            <a:r>
              <a:rPr lang="en-US" sz="2400" dirty="0" smtClean="0"/>
              <a:t>There are two primary (main) branches,</a:t>
            </a:r>
          </a:p>
          <a:p>
            <a:pPr lvl="1">
              <a:buFont typeface="Wingdings" pitchFamily="2" charset="2"/>
              <a:buChar char="q"/>
            </a:pPr>
            <a:r>
              <a:rPr lang="en-US" sz="1600" b="1" dirty="0" smtClean="0"/>
              <a:t>Master (Production Ready) </a:t>
            </a:r>
          </a:p>
          <a:p>
            <a:pPr lvl="2">
              <a:buFont typeface="Courier New" pitchFamily="49" charset="0"/>
              <a:buChar char="o"/>
            </a:pPr>
            <a:r>
              <a:rPr lang="en-US" sz="1600" dirty="0" smtClean="0"/>
              <a:t>Master is the default branch in git which is production ready branch.</a:t>
            </a:r>
          </a:p>
          <a:p>
            <a:pPr lvl="2">
              <a:buFont typeface="Courier New" pitchFamily="49" charset="0"/>
              <a:buChar char="o"/>
            </a:pPr>
            <a:r>
              <a:rPr lang="en-US" sz="1600" dirty="0"/>
              <a:t>Use for stable releases</a:t>
            </a:r>
          </a:p>
          <a:p>
            <a:pPr lvl="1">
              <a:buFont typeface="Wingdings" pitchFamily="2" charset="2"/>
              <a:buChar char="q"/>
            </a:pPr>
            <a:r>
              <a:rPr lang="en-US" sz="1600" b="1" dirty="0" smtClean="0"/>
              <a:t>Development Branch</a:t>
            </a:r>
          </a:p>
          <a:p>
            <a:pPr lvl="2">
              <a:buFont typeface="Courier New" pitchFamily="49" charset="0"/>
              <a:buChar char="o"/>
            </a:pPr>
            <a:r>
              <a:rPr lang="en-US" sz="1600" dirty="0"/>
              <a:t>Primary working branch for the team</a:t>
            </a:r>
          </a:p>
          <a:p>
            <a:pPr lvl="2">
              <a:buFont typeface="Courier New" pitchFamily="49" charset="0"/>
              <a:buChar char="o"/>
            </a:pPr>
            <a:r>
              <a:rPr lang="en-US" sz="1600" dirty="0"/>
              <a:t>Use for untested code</a:t>
            </a:r>
          </a:p>
          <a:p>
            <a:pPr lvl="2">
              <a:buFont typeface="Courier New" pitchFamily="49" charset="0"/>
              <a:buChar char="o"/>
            </a:pPr>
            <a:r>
              <a:rPr lang="en-US" sz="1600" dirty="0"/>
              <a:t>Contains the latest </a:t>
            </a:r>
            <a:r>
              <a:rPr lang="en-US" sz="1600" dirty="0" smtClean="0"/>
              <a:t>features</a:t>
            </a:r>
          </a:p>
          <a:p>
            <a:pPr lvl="2">
              <a:buFont typeface="Courier New" pitchFamily="49" charset="0"/>
              <a:buChar char="o"/>
            </a:pPr>
            <a:endParaRPr lang="en-US" sz="1600" dirty="0" smtClean="0"/>
          </a:p>
          <a:p>
            <a:r>
              <a:rPr lang="en-US" sz="2400" dirty="0" smtClean="0"/>
              <a:t>There are three supporting branches,</a:t>
            </a:r>
          </a:p>
          <a:p>
            <a:pPr lvl="1">
              <a:buFont typeface="Wingdings" pitchFamily="2" charset="2"/>
              <a:buChar char="q"/>
            </a:pPr>
            <a:r>
              <a:rPr lang="en-US" sz="1600" b="1" dirty="0" smtClean="0"/>
              <a:t>Feature Branch</a:t>
            </a:r>
          </a:p>
          <a:p>
            <a:pPr lvl="2">
              <a:buFont typeface="Courier New" pitchFamily="49" charset="0"/>
              <a:buChar char="o"/>
            </a:pPr>
            <a:r>
              <a:rPr lang="en-US" sz="1600" dirty="0" smtClean="0"/>
              <a:t>Branch off of development branch.</a:t>
            </a:r>
          </a:p>
          <a:p>
            <a:pPr lvl="2">
              <a:buFont typeface="Courier New" pitchFamily="49" charset="0"/>
              <a:buChar char="o"/>
            </a:pPr>
            <a:r>
              <a:rPr lang="en-US" sz="1600" dirty="0" smtClean="0"/>
              <a:t>When new feature is finished merge into development branch.</a:t>
            </a:r>
          </a:p>
          <a:p>
            <a:pPr lvl="2">
              <a:buFont typeface="Courier New" pitchFamily="49" charset="0"/>
              <a:buChar char="o"/>
            </a:pPr>
            <a:r>
              <a:rPr lang="en-US" sz="1600" dirty="0" smtClean="0"/>
              <a:t>If the feature is failure, delete the branch without merging into development.</a:t>
            </a:r>
            <a:endParaRPr lang="en-US" sz="1600" dirty="0" smtClean="0"/>
          </a:p>
          <a:p>
            <a:pPr lvl="2">
              <a:buFont typeface="Courier New" pitchFamily="49" charset="0"/>
              <a:buChar char="o"/>
            </a:pPr>
            <a:r>
              <a:rPr lang="en-US" sz="1600" dirty="0" smtClean="0"/>
              <a:t>To retain the history of feature branch do the merging with </a:t>
            </a:r>
            <a:r>
              <a:rPr lang="en-US" sz="1600" b="1" dirty="0" smtClean="0"/>
              <a:t>git merge –no –ff</a:t>
            </a:r>
          </a:p>
          <a:p>
            <a:pPr lvl="2">
              <a:buFont typeface="Courier New" pitchFamily="49" charset="0"/>
              <a:buChar char="o"/>
            </a:pPr>
            <a:r>
              <a:rPr lang="en-US" sz="1600" dirty="0" smtClean="0"/>
              <a:t>It is temporary branch.</a:t>
            </a:r>
          </a:p>
          <a:p>
            <a:pPr lvl="2">
              <a:buFont typeface="Courier New" pitchFamily="49" charset="0"/>
              <a:buChar char="o"/>
            </a:pPr>
            <a:endParaRPr lang="en-US" sz="1600" dirty="0"/>
          </a:p>
          <a:p>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2800" dirty="0" smtClean="0"/>
              <a:t>Branching Model</a:t>
            </a:r>
            <a:endParaRPr lang="en-US" sz="2800" dirty="0"/>
          </a:p>
        </p:txBody>
      </p:sp>
      <p:sp>
        <p:nvSpPr>
          <p:cNvPr id="3" name="Content Placeholder 2"/>
          <p:cNvSpPr>
            <a:spLocks noGrp="1"/>
          </p:cNvSpPr>
          <p:nvPr>
            <p:ph idx="1"/>
          </p:nvPr>
        </p:nvSpPr>
        <p:spPr>
          <a:xfrm>
            <a:off x="457200" y="785795"/>
            <a:ext cx="8229600" cy="5429288"/>
          </a:xfrm>
        </p:spPr>
        <p:txBody>
          <a:bodyPr>
            <a:normAutofit/>
          </a:bodyPr>
          <a:lstStyle/>
          <a:p>
            <a:pPr lvl="1">
              <a:buFont typeface="Wingdings" pitchFamily="2" charset="2"/>
              <a:buChar char="q"/>
            </a:pPr>
            <a:r>
              <a:rPr lang="en-US" sz="1600" b="1" dirty="0" smtClean="0"/>
              <a:t>Hotfix Branch (Useful for L3 team to provide hotfix)</a:t>
            </a:r>
          </a:p>
          <a:p>
            <a:pPr lvl="2">
              <a:buFont typeface="Courier New" pitchFamily="49" charset="0"/>
              <a:buChar char="o"/>
            </a:pPr>
            <a:r>
              <a:rPr lang="en-US" sz="1600" dirty="0" smtClean="0"/>
              <a:t>Required to create – Production release contains a bug.</a:t>
            </a:r>
          </a:p>
          <a:p>
            <a:pPr lvl="2">
              <a:buFont typeface="Courier New" pitchFamily="49" charset="0"/>
              <a:buChar char="o"/>
            </a:pPr>
            <a:r>
              <a:rPr lang="en-US" sz="1600" dirty="0" smtClean="0"/>
              <a:t>Once issue is fixed, merge fix in to Next production release and development branch </a:t>
            </a:r>
            <a:r>
              <a:rPr lang="en-US" sz="1600" dirty="0" smtClean="0"/>
              <a:t>(if development phase is going on).if production issue came during AIT phase, then fixed code should be merge with Release branch.</a:t>
            </a:r>
          </a:p>
          <a:p>
            <a:pPr lvl="2">
              <a:buFont typeface="Courier New" pitchFamily="49" charset="0"/>
              <a:buChar char="o"/>
            </a:pPr>
            <a:endParaRPr lang="en-US" sz="1600" dirty="0"/>
          </a:p>
          <a:p>
            <a:pPr lvl="1">
              <a:buFont typeface="Wingdings" pitchFamily="2" charset="2"/>
              <a:buChar char="q"/>
            </a:pPr>
            <a:r>
              <a:rPr lang="en-US" sz="1600" b="1" dirty="0" smtClean="0"/>
              <a:t>Release Branch (During the First AIT – </a:t>
            </a:r>
            <a:r>
              <a:rPr lang="en-US" sz="1600" b="1" dirty="0" smtClean="0"/>
              <a:t>it is created</a:t>
            </a:r>
            <a:r>
              <a:rPr lang="en-US" sz="1600" b="1" dirty="0" smtClean="0"/>
              <a:t>)</a:t>
            </a:r>
          </a:p>
          <a:p>
            <a:pPr lvl="2">
              <a:buFont typeface="Courier New" pitchFamily="49" charset="0"/>
              <a:buChar char="o"/>
            </a:pPr>
            <a:r>
              <a:rPr lang="en-US" sz="1600" dirty="0" smtClean="0"/>
              <a:t>Branch off develop when approaching a release.</a:t>
            </a:r>
          </a:p>
          <a:p>
            <a:pPr lvl="2">
              <a:buFont typeface="Courier New" pitchFamily="49" charset="0"/>
              <a:buChar char="o"/>
            </a:pPr>
            <a:r>
              <a:rPr lang="en-US" sz="1600" dirty="0" smtClean="0"/>
              <a:t>Extensive testing and bug fixes.</a:t>
            </a:r>
          </a:p>
          <a:p>
            <a:pPr lvl="2">
              <a:buFont typeface="Courier New" pitchFamily="49" charset="0"/>
              <a:buChar char="o"/>
            </a:pPr>
            <a:r>
              <a:rPr lang="en-US" sz="1600" dirty="0" smtClean="0"/>
              <a:t>Team city will be pointing to this branch for collecting artifacts.</a:t>
            </a:r>
          </a:p>
          <a:p>
            <a:pPr lvl="2">
              <a:buFont typeface="Courier New" pitchFamily="49" charset="0"/>
              <a:buChar char="o"/>
            </a:pPr>
            <a:r>
              <a:rPr lang="en-US" sz="1600" dirty="0" smtClean="0"/>
              <a:t>Once, Production is done, merge release branch with development branch.</a:t>
            </a:r>
            <a:endParaRPr lang="en-US" sz="1600" dirty="0" smtClean="0"/>
          </a:p>
          <a:p>
            <a:pPr lvl="2">
              <a:buFont typeface="Courier New" pitchFamily="49" charset="0"/>
              <a:buChar char="o"/>
            </a:pPr>
            <a:endParaRPr lang="en-US" sz="1600" dirty="0" smtClean="0"/>
          </a:p>
          <a:p>
            <a:pPr lvl="2">
              <a:buFont typeface="Courier New" pitchFamily="49" charset="0"/>
              <a:buChar char="o"/>
            </a:pPr>
            <a:endParaRPr lang="en-US" sz="1600" dirty="0" smtClean="0"/>
          </a:p>
          <a:p>
            <a:pPr lvl="2">
              <a:buFont typeface="Courier New" pitchFamily="49" charset="0"/>
              <a:buChar char="o"/>
            </a:pPr>
            <a:endParaRPr lang="en-US" sz="1600" dirty="0" smtClean="0"/>
          </a:p>
          <a:p>
            <a:pPr lvl="2">
              <a:buFont typeface="Courier New" pitchFamily="49" charset="0"/>
              <a:buChar char="o"/>
            </a:pPr>
            <a:endParaRPr lang="en-US" sz="1600" dirty="0"/>
          </a:p>
          <a:p>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42876" y="285728"/>
            <a:ext cx="2214546" cy="621510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85720" y="571480"/>
            <a:ext cx="1928826" cy="50006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Master</a:t>
            </a:r>
            <a:endParaRPr lang="en-US" b="1" dirty="0">
              <a:solidFill>
                <a:schemeClr val="tx1"/>
              </a:solidFill>
            </a:endParaRPr>
          </a:p>
        </p:txBody>
      </p:sp>
      <p:sp>
        <p:nvSpPr>
          <p:cNvPr id="8" name="Rectangle 7"/>
          <p:cNvSpPr/>
          <p:nvPr/>
        </p:nvSpPr>
        <p:spPr>
          <a:xfrm>
            <a:off x="285720" y="1643050"/>
            <a:ext cx="1928826" cy="5000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Hotfix</a:t>
            </a:r>
          </a:p>
        </p:txBody>
      </p:sp>
      <p:sp>
        <p:nvSpPr>
          <p:cNvPr id="9" name="Rectangle 8"/>
          <p:cNvSpPr/>
          <p:nvPr/>
        </p:nvSpPr>
        <p:spPr>
          <a:xfrm>
            <a:off x="285720" y="2643182"/>
            <a:ext cx="192882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Release</a:t>
            </a:r>
          </a:p>
        </p:txBody>
      </p:sp>
      <p:sp>
        <p:nvSpPr>
          <p:cNvPr id="10" name="Rectangle 9"/>
          <p:cNvSpPr/>
          <p:nvPr/>
        </p:nvSpPr>
        <p:spPr>
          <a:xfrm>
            <a:off x="285720" y="3643314"/>
            <a:ext cx="1928826" cy="5000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Development</a:t>
            </a:r>
          </a:p>
        </p:txBody>
      </p:sp>
      <p:sp>
        <p:nvSpPr>
          <p:cNvPr id="11" name="Rectangle 10"/>
          <p:cNvSpPr/>
          <p:nvPr/>
        </p:nvSpPr>
        <p:spPr>
          <a:xfrm>
            <a:off x="285720" y="4643446"/>
            <a:ext cx="192882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Feature 1</a:t>
            </a:r>
            <a:endParaRPr lang="en-US" dirty="0"/>
          </a:p>
        </p:txBody>
      </p:sp>
      <p:sp>
        <p:nvSpPr>
          <p:cNvPr id="12" name="Rectangle 11"/>
          <p:cNvSpPr/>
          <p:nvPr/>
        </p:nvSpPr>
        <p:spPr>
          <a:xfrm>
            <a:off x="285720" y="5643578"/>
            <a:ext cx="192882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Feature 2</a:t>
            </a:r>
            <a:endParaRPr lang="en-US" dirty="0"/>
          </a:p>
        </p:txBody>
      </p:sp>
      <p:sp>
        <p:nvSpPr>
          <p:cNvPr id="16" name="Oval 15"/>
          <p:cNvSpPr/>
          <p:nvPr/>
        </p:nvSpPr>
        <p:spPr>
          <a:xfrm>
            <a:off x="2571736" y="642918"/>
            <a:ext cx="357190" cy="35719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6" idx="6"/>
            <a:endCxn id="19" idx="2"/>
          </p:cNvCxnSpPr>
          <p:nvPr/>
        </p:nvCxnSpPr>
        <p:spPr>
          <a:xfrm>
            <a:off x="2928926" y="821513"/>
            <a:ext cx="17145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43438" y="642918"/>
            <a:ext cx="357190" cy="35719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5000628" y="785794"/>
            <a:ext cx="285752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858148" y="642918"/>
            <a:ext cx="357190" cy="35719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500430" y="1643050"/>
            <a:ext cx="357190" cy="357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357554"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071934"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929190"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16" idx="4"/>
            <a:endCxn id="27" idx="1"/>
          </p:cNvCxnSpPr>
          <p:nvPr/>
        </p:nvCxnSpPr>
        <p:spPr>
          <a:xfrm rot="16200000" flipH="1">
            <a:off x="1696621" y="2053818"/>
            <a:ext cx="2766953" cy="659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6" idx="5"/>
            <a:endCxn id="26" idx="1"/>
          </p:cNvCxnSpPr>
          <p:nvPr/>
        </p:nvCxnSpPr>
        <p:spPr>
          <a:xfrm rot="16200000" flipH="1">
            <a:off x="2840898" y="983518"/>
            <a:ext cx="747560" cy="67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6"/>
            <a:endCxn id="28" idx="2"/>
          </p:cNvCxnSpPr>
          <p:nvPr/>
        </p:nvCxnSpPr>
        <p:spPr>
          <a:xfrm>
            <a:off x="3714744" y="3893347"/>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8" idx="6"/>
            <a:endCxn id="29" idx="2"/>
          </p:cNvCxnSpPr>
          <p:nvPr/>
        </p:nvCxnSpPr>
        <p:spPr>
          <a:xfrm>
            <a:off x="4429124" y="3893347"/>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5"/>
            <a:endCxn id="29" idx="1"/>
          </p:cNvCxnSpPr>
          <p:nvPr/>
        </p:nvCxnSpPr>
        <p:spPr>
          <a:xfrm rot="16200000" flipH="1">
            <a:off x="3483840" y="2269402"/>
            <a:ext cx="1819130" cy="1176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7"/>
            <a:endCxn id="19" idx="3"/>
          </p:cNvCxnSpPr>
          <p:nvPr/>
        </p:nvCxnSpPr>
        <p:spPr>
          <a:xfrm rot="5400000" flipH="1" flipV="1">
            <a:off x="3876749" y="876361"/>
            <a:ext cx="747560" cy="890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572264"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29" idx="6"/>
            <a:endCxn id="42" idx="2"/>
          </p:cNvCxnSpPr>
          <p:nvPr/>
        </p:nvCxnSpPr>
        <p:spPr>
          <a:xfrm>
            <a:off x="5286380" y="3893347"/>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429652"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2" idx="6"/>
            <a:endCxn id="46" idx="2"/>
          </p:cNvCxnSpPr>
          <p:nvPr/>
        </p:nvCxnSpPr>
        <p:spPr>
          <a:xfrm>
            <a:off x="6929454" y="3893347"/>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286644" y="2786058"/>
            <a:ext cx="357190" cy="35719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42" idx="0"/>
            <a:endCxn id="49" idx="3"/>
          </p:cNvCxnSpPr>
          <p:nvPr/>
        </p:nvCxnSpPr>
        <p:spPr>
          <a:xfrm rot="5400000" flipH="1" flipV="1">
            <a:off x="6733000" y="3108799"/>
            <a:ext cx="623813" cy="588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7929586" y="2786058"/>
            <a:ext cx="357190" cy="35719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a:stCxn id="49" idx="6"/>
            <a:endCxn id="52" idx="2"/>
          </p:cNvCxnSpPr>
          <p:nvPr/>
        </p:nvCxnSpPr>
        <p:spPr>
          <a:xfrm>
            <a:off x="7643834" y="2964653"/>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0"/>
            <a:endCxn id="25" idx="4"/>
          </p:cNvCxnSpPr>
          <p:nvPr/>
        </p:nvCxnSpPr>
        <p:spPr>
          <a:xfrm rot="16200000" flipV="1">
            <a:off x="7179487" y="1857364"/>
            <a:ext cx="178595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4"/>
            <a:endCxn id="46" idx="0"/>
          </p:cNvCxnSpPr>
          <p:nvPr/>
        </p:nvCxnSpPr>
        <p:spPr>
          <a:xfrm rot="16200000" flipH="1">
            <a:off x="8072462" y="3178967"/>
            <a:ext cx="571504"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3428992" y="5715016"/>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357686" y="5715016"/>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286380" y="5715016"/>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6286512" y="5715016"/>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a:stCxn id="27" idx="4"/>
            <a:endCxn id="59" idx="0"/>
          </p:cNvCxnSpPr>
          <p:nvPr/>
        </p:nvCxnSpPr>
        <p:spPr>
          <a:xfrm rot="16200000" flipH="1">
            <a:off x="2750331" y="4857760"/>
            <a:ext cx="164307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9" idx="6"/>
            <a:endCxn id="60" idx="2"/>
          </p:cNvCxnSpPr>
          <p:nvPr/>
        </p:nvCxnSpPr>
        <p:spPr>
          <a:xfrm>
            <a:off x="3786182" y="589361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0" idx="6"/>
            <a:endCxn id="61" idx="2"/>
          </p:cNvCxnSpPr>
          <p:nvPr/>
        </p:nvCxnSpPr>
        <p:spPr>
          <a:xfrm>
            <a:off x="4714876" y="589361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1" idx="6"/>
            <a:endCxn id="62" idx="2"/>
          </p:cNvCxnSpPr>
          <p:nvPr/>
        </p:nvCxnSpPr>
        <p:spPr>
          <a:xfrm>
            <a:off x="5643570" y="589361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4714876" y="4714884"/>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786446" y="4714884"/>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stCxn id="28" idx="4"/>
            <a:endCxn id="73" idx="1"/>
          </p:cNvCxnSpPr>
          <p:nvPr/>
        </p:nvCxnSpPr>
        <p:spPr>
          <a:xfrm rot="16200000" flipH="1">
            <a:off x="4161232" y="4161239"/>
            <a:ext cx="695251" cy="516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6"/>
            <a:endCxn id="74" idx="2"/>
          </p:cNvCxnSpPr>
          <p:nvPr/>
        </p:nvCxnSpPr>
        <p:spPr>
          <a:xfrm>
            <a:off x="5072066" y="4893479"/>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4" idx="6"/>
            <a:endCxn id="42" idx="3"/>
          </p:cNvCxnSpPr>
          <p:nvPr/>
        </p:nvCxnSpPr>
        <p:spPr>
          <a:xfrm flipV="1">
            <a:off x="6143636" y="4019633"/>
            <a:ext cx="480937" cy="873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428860" y="214290"/>
            <a:ext cx="91440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17.7</a:t>
            </a:r>
            <a:endParaRPr lang="en-US" dirty="0"/>
          </a:p>
        </p:txBody>
      </p:sp>
      <p:sp>
        <p:nvSpPr>
          <p:cNvPr id="103" name="Rectangle 102"/>
          <p:cNvSpPr/>
          <p:nvPr/>
        </p:nvSpPr>
        <p:spPr>
          <a:xfrm>
            <a:off x="4371980" y="214290"/>
            <a:ext cx="91440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17.7.1</a:t>
            </a:r>
            <a:endParaRPr lang="en-US" dirty="0"/>
          </a:p>
        </p:txBody>
      </p:sp>
      <p:sp>
        <p:nvSpPr>
          <p:cNvPr id="104" name="Rectangle 103"/>
          <p:cNvSpPr/>
          <p:nvPr/>
        </p:nvSpPr>
        <p:spPr>
          <a:xfrm>
            <a:off x="7586690" y="214290"/>
            <a:ext cx="91440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17.11</a:t>
            </a:r>
            <a:endParaRPr lang="en-US" dirty="0"/>
          </a:p>
        </p:txBody>
      </p:sp>
      <p:sp>
        <p:nvSpPr>
          <p:cNvPr id="106" name="Rectangular Callout 105"/>
          <p:cNvSpPr/>
          <p:nvPr/>
        </p:nvSpPr>
        <p:spPr>
          <a:xfrm>
            <a:off x="4714876" y="1428736"/>
            <a:ext cx="1928826" cy="571504"/>
          </a:xfrm>
          <a:prstGeom prst="wedgeRectCallout">
            <a:avLst>
              <a:gd name="adj1" fmla="val -90888"/>
              <a:gd name="adj2" fmla="val 2135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Bug fixed for production hotfix</a:t>
            </a:r>
            <a:endParaRPr lang="en-US" dirty="0">
              <a:solidFill>
                <a:schemeClr val="tx1"/>
              </a:solidFill>
            </a:endParaRPr>
          </a:p>
        </p:txBody>
      </p:sp>
      <p:sp>
        <p:nvSpPr>
          <p:cNvPr id="108" name="Rectangular Callout 107"/>
          <p:cNvSpPr/>
          <p:nvPr/>
        </p:nvSpPr>
        <p:spPr>
          <a:xfrm>
            <a:off x="6858016" y="4214818"/>
            <a:ext cx="1500198" cy="571504"/>
          </a:xfrm>
          <a:prstGeom prst="wedgeRectCallout">
            <a:avLst>
              <a:gd name="adj1" fmla="val -83386"/>
              <a:gd name="adj2" fmla="val 18895"/>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for next release</a:t>
            </a:r>
            <a:endParaRPr lang="en-US" dirty="0">
              <a:solidFill>
                <a:schemeClr val="tx1"/>
              </a:solidFill>
            </a:endParaRPr>
          </a:p>
        </p:txBody>
      </p:sp>
      <p:sp>
        <p:nvSpPr>
          <p:cNvPr id="109" name="Rectangular Callout 108"/>
          <p:cNvSpPr/>
          <p:nvPr/>
        </p:nvSpPr>
        <p:spPr>
          <a:xfrm>
            <a:off x="5000628" y="2643182"/>
            <a:ext cx="1714512" cy="571504"/>
          </a:xfrm>
          <a:prstGeom prst="wedgeRectCallout">
            <a:avLst>
              <a:gd name="adj1" fmla="val 82358"/>
              <a:gd name="adj2" fmla="val -8182"/>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AIT, Start of release branch</a:t>
            </a:r>
            <a:endParaRPr lang="en-US" dirty="0">
              <a:solidFill>
                <a:schemeClr val="tx1"/>
              </a:solidFill>
            </a:endParaRPr>
          </a:p>
        </p:txBody>
      </p:sp>
      <p:cxnSp>
        <p:nvCxnSpPr>
          <p:cNvPr id="113" name="Straight Arrow Connector 112"/>
          <p:cNvCxnSpPr/>
          <p:nvPr/>
        </p:nvCxnSpPr>
        <p:spPr>
          <a:xfrm>
            <a:off x="71438" y="6713560"/>
            <a:ext cx="8929718" cy="1588"/>
          </a:xfrm>
          <a:prstGeom prst="straightConnector1">
            <a:avLst/>
          </a:prstGeom>
          <a:ln cmpd="sng">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143372" y="6417254"/>
            <a:ext cx="2428892" cy="369332"/>
          </a:xfrm>
          <a:prstGeom prst="rect">
            <a:avLst/>
          </a:prstGeom>
          <a:noFill/>
        </p:spPr>
        <p:txBody>
          <a:bodyPr wrap="square" rtlCol="0">
            <a:spAutoFit/>
          </a:bodyPr>
          <a:lstStyle/>
          <a:p>
            <a:pPr algn="ctr"/>
            <a:r>
              <a:rPr lang="en-US" b="1" dirty="0" smtClean="0"/>
              <a:t>Release timelines</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14546" y="2643182"/>
            <a:ext cx="5429288" cy="1323439"/>
          </a:xfrm>
          <a:prstGeom prst="rect">
            <a:avLst/>
          </a:prstGeom>
          <a:noFill/>
        </p:spPr>
        <p:txBody>
          <a:bodyPr wrap="square" rtlCol="0">
            <a:spAutoFit/>
          </a:bodyPr>
          <a:lstStyle/>
          <a:p>
            <a:pPr algn="ctr"/>
            <a:r>
              <a:rPr lang="en-US" sz="4000" dirty="0" smtClean="0"/>
              <a:t>Thank You.</a:t>
            </a:r>
          </a:p>
          <a:p>
            <a:pPr algn="ctr"/>
            <a:r>
              <a:rPr lang="en-US" sz="4000" dirty="0" smtClean="0"/>
              <a:t>Any Questions?</a:t>
            </a:r>
            <a:endParaRPr 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hlinkClick r:id="rId2"/>
          </p:cNvPr>
          <p:cNvPicPr>
            <a:picLocks noGrp="1" noChangeAspect="1"/>
          </p:cNvPicPr>
          <p:nvPr>
            <p:ph idx="1"/>
          </p:nvPr>
        </p:nvPicPr>
        <p:blipFill>
          <a:blip r:embed="rId3"/>
          <a:stretch>
            <a:fillRect/>
          </a:stretch>
        </p:blipFill>
        <p:spPr>
          <a:xfrm>
            <a:off x="1142976" y="1000108"/>
            <a:ext cx="7358114" cy="47149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 Patterns</a:t>
            </a:r>
            <a:endParaRPr lang="en-US" dirty="0"/>
          </a:p>
        </p:txBody>
      </p:sp>
      <p:sp>
        <p:nvSpPr>
          <p:cNvPr id="3" name="Content Placeholder 2"/>
          <p:cNvSpPr>
            <a:spLocks noGrp="1"/>
          </p:cNvSpPr>
          <p:nvPr>
            <p:ph idx="1"/>
          </p:nvPr>
        </p:nvSpPr>
        <p:spPr/>
        <p:txBody>
          <a:bodyPr>
            <a:normAutofit/>
          </a:bodyPr>
          <a:lstStyle/>
          <a:p>
            <a:r>
              <a:rPr lang="en-US" sz="2400" dirty="0" smtClean="0"/>
              <a:t>Mono-repos </a:t>
            </a:r>
          </a:p>
          <a:p>
            <a:pPr lvl="1" algn="just"/>
            <a:r>
              <a:rPr lang="en-US" sz="2000" dirty="0"/>
              <a:t>Mono-repos </a:t>
            </a:r>
            <a:r>
              <a:rPr lang="en-US" sz="2000" dirty="0" smtClean="0"/>
              <a:t>is a </a:t>
            </a:r>
            <a:r>
              <a:rPr lang="en-US" sz="2000" dirty="0"/>
              <a:t>source control pattern where all of the source code is kept in a single repository. This makes it super simple to get all of your employees access to everything in one shot. Just clone it down, and done</a:t>
            </a:r>
            <a:r>
              <a:rPr lang="en-US" sz="2000" dirty="0" smtClean="0"/>
              <a:t>.</a:t>
            </a:r>
          </a:p>
          <a:p>
            <a:pPr lvl="1" algn="just"/>
            <a:endParaRPr lang="en-US" sz="2000" dirty="0" smtClean="0"/>
          </a:p>
          <a:p>
            <a:r>
              <a:rPr lang="en-US" sz="2400" dirty="0" smtClean="0"/>
              <a:t>Multi-repos </a:t>
            </a:r>
          </a:p>
          <a:p>
            <a:pPr lvl="1" algn="just"/>
            <a:r>
              <a:rPr lang="en-US" sz="2000" dirty="0" smtClean="0"/>
              <a:t>Multi-repos is another source control pattern which refers </a:t>
            </a:r>
            <a:r>
              <a:rPr lang="en-US" sz="2000" dirty="0"/>
              <a:t>to organizing your projects each into their own separate </a:t>
            </a:r>
            <a:r>
              <a:rPr lang="en-US" sz="2000" dirty="0" smtClean="0"/>
              <a:t>repositories.</a:t>
            </a:r>
            <a:endParaRPr lang="en-US" sz="2000" dirty="0" smtClean="0"/>
          </a:p>
          <a:p>
            <a:pPr lvl="1" algn="just"/>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Mono-repos</a:t>
            </a:r>
            <a:endParaRPr lang="en-US" dirty="0"/>
          </a:p>
        </p:txBody>
      </p:sp>
      <p:graphicFrame>
        <p:nvGraphicFramePr>
          <p:cNvPr id="5" name="Content Placeholder 4"/>
          <p:cNvGraphicFramePr>
            <a:graphicFrameLocks noGrp="1"/>
          </p:cNvGraphicFramePr>
          <p:nvPr>
            <p:ph idx="1"/>
          </p:nvPr>
        </p:nvGraphicFramePr>
        <p:xfrm>
          <a:off x="457200" y="1600200"/>
          <a:ext cx="482918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5429256" y="1714488"/>
            <a:ext cx="3500462" cy="4572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smtClean="0"/>
          </a:p>
          <a:p>
            <a:pPr algn="just"/>
            <a:r>
              <a:rPr lang="en-US" sz="2400" u="sng" dirty="0" smtClean="0"/>
              <a:t>Benefits</a:t>
            </a:r>
          </a:p>
          <a:p>
            <a:pPr algn="just"/>
            <a:endParaRPr lang="en-US" dirty="0"/>
          </a:p>
          <a:p>
            <a:pPr algn="just">
              <a:buFont typeface="Wingdings" pitchFamily="2" charset="2"/>
              <a:buChar char="q"/>
            </a:pPr>
            <a:r>
              <a:rPr lang="en-US" sz="2000" dirty="0" smtClean="0"/>
              <a:t>Unified versioning and one source of truth.</a:t>
            </a:r>
          </a:p>
          <a:p>
            <a:pPr algn="just">
              <a:buFont typeface="Wingdings" pitchFamily="2" charset="2"/>
              <a:buChar char="q"/>
            </a:pPr>
            <a:r>
              <a:rPr lang="en-US" sz="2000" dirty="0" smtClean="0"/>
              <a:t> Extensive code sharing and reuse.</a:t>
            </a:r>
          </a:p>
          <a:p>
            <a:pPr algn="just">
              <a:buFont typeface="Wingdings" pitchFamily="2" charset="2"/>
              <a:buChar char="q"/>
            </a:pPr>
            <a:r>
              <a:rPr lang="en-US" sz="2000" dirty="0" smtClean="0"/>
              <a:t>Simplified organization and simplified dependency.</a:t>
            </a:r>
          </a:p>
          <a:p>
            <a:pPr algn="just">
              <a:buFont typeface="Wingdings" pitchFamily="2" charset="2"/>
              <a:buChar char="q"/>
            </a:pPr>
            <a:r>
              <a:rPr lang="en-US" sz="2000" dirty="0" smtClean="0"/>
              <a:t>Large scale refactoring.</a:t>
            </a:r>
          </a:p>
          <a:p>
            <a:pPr algn="just">
              <a:buFont typeface="Wingdings" pitchFamily="2" charset="2"/>
              <a:buChar char="q"/>
            </a:pPr>
            <a:r>
              <a:rPr lang="en-US" sz="2000" dirty="0" smtClean="0"/>
              <a:t>Collaboration  across teams.</a:t>
            </a:r>
          </a:p>
          <a:p>
            <a:pPr algn="just">
              <a:buFont typeface="Wingdings" pitchFamily="2" charset="2"/>
              <a:buChar char="q"/>
            </a:pPr>
            <a:r>
              <a:rPr lang="en-US" sz="2000" dirty="0" smtClean="0"/>
              <a:t>Code visibility and clear tree structure providing implicit team  namespacing.</a:t>
            </a:r>
            <a:endParaRPr lang="en-US" sz="2000" dirty="0"/>
          </a:p>
          <a:p>
            <a:pPr algn="just">
              <a:buFont typeface="Arial" pitchFamily="34" charset="0"/>
              <a:buChar char="•"/>
            </a:pPr>
            <a:endParaRPr lang="en-US" dirty="0" smtClean="0"/>
          </a:p>
          <a:p>
            <a:pPr algn="just"/>
            <a:endParaRPr lang="en-US" b="1" dirty="0"/>
          </a:p>
          <a:p>
            <a:pPr algn="just"/>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 Monorepo</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000" dirty="0" smtClean="0"/>
              <a:t>If your repo gets too big, standard version control may choke on it. Git can certainly handle the Linux kernel but that’s not really all that big a repo. Github focuses on scaling horizontally—lots of little repos.</a:t>
            </a:r>
          </a:p>
          <a:p>
            <a:pPr algn="just"/>
            <a:r>
              <a:rPr lang="en-US" sz="2000" dirty="0" smtClean="0"/>
              <a:t>IDEs may have trouble with a giant workspace or non-standard build tools. </a:t>
            </a:r>
          </a:p>
          <a:p>
            <a:pPr algn="just"/>
            <a:r>
              <a:rPr lang="en-US" sz="2000" dirty="0" smtClean="0"/>
              <a:t>Because all the code is in one place, there is little natural barrier to tangling it all together. Thus you will need constant vigilance to maintain a good overall structure.</a:t>
            </a:r>
          </a:p>
          <a:p>
            <a:pPr algn="just"/>
            <a:r>
              <a:rPr lang="en-US" sz="2000" dirty="0" smtClean="0"/>
              <a:t>A single repository would be too large to be efficient.</a:t>
            </a:r>
          </a:p>
          <a:p>
            <a:pPr algn="just"/>
            <a:r>
              <a:rPr lang="en-US" sz="2000" dirty="0" smtClean="0"/>
              <a:t>Are the multiple parts developed by the same team, have the same release cycle, the same customer? If not then this structure will create a major problem during branching and merging for GO Live.</a:t>
            </a:r>
          </a:p>
          <a:p>
            <a:pPr algn="just"/>
            <a:r>
              <a:rPr lang="en-US" sz="2000" dirty="0" smtClean="0"/>
              <a:t>Version management: in mono-repos everything in master is on the same version. Can still have gaps between what’s in master and what’s deployed. Especially if some projects actually build from deploy branches for sanity’s sake.</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Multi-repos</a:t>
            </a:r>
            <a:endParaRPr lang="en-US" dirty="0"/>
          </a:p>
        </p:txBody>
      </p:sp>
      <p:graphicFrame>
        <p:nvGraphicFramePr>
          <p:cNvPr id="8" name="Content Placeholder 7"/>
          <p:cNvGraphicFramePr>
            <a:graphicFrameLocks noGrp="1"/>
          </p:cNvGraphicFramePr>
          <p:nvPr>
            <p:ph idx="1"/>
          </p:nvPr>
        </p:nvGraphicFramePr>
        <p:xfrm>
          <a:off x="457200" y="1600200"/>
          <a:ext cx="5043494"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5643570" y="1357298"/>
            <a:ext cx="3357586" cy="528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smtClean="0"/>
          </a:p>
          <a:p>
            <a:pPr algn="just"/>
            <a:r>
              <a:rPr lang="en-US" sz="2400" u="sng" dirty="0" smtClean="0"/>
              <a:t>Benefits</a:t>
            </a:r>
          </a:p>
          <a:p>
            <a:pPr algn="just"/>
            <a:endParaRPr lang="en-US" dirty="0"/>
          </a:p>
          <a:p>
            <a:pPr algn="just">
              <a:buFont typeface="Wingdings" pitchFamily="2" charset="2"/>
              <a:buChar char="q"/>
            </a:pPr>
            <a:r>
              <a:rPr lang="en-US" sz="2000" dirty="0" smtClean="0"/>
              <a:t> It is easy </a:t>
            </a:r>
            <a:r>
              <a:rPr lang="en-US" sz="2000" dirty="0"/>
              <a:t>to give access to subsets of repositories on a “need to code” basis</a:t>
            </a:r>
            <a:r>
              <a:rPr lang="en-US" sz="2000" dirty="0" smtClean="0"/>
              <a:t>.</a:t>
            </a:r>
          </a:p>
          <a:p>
            <a:pPr algn="just">
              <a:buFont typeface="Wingdings" pitchFamily="2" charset="2"/>
              <a:buChar char="q"/>
            </a:pPr>
            <a:r>
              <a:rPr lang="en-US" sz="2000" dirty="0" smtClean="0"/>
              <a:t> Continuous Deployment becomes </a:t>
            </a:r>
            <a:r>
              <a:rPr lang="en-US" sz="2000" dirty="0"/>
              <a:t>much easier to let each repository have it’s own process for being deployed</a:t>
            </a:r>
            <a:r>
              <a:rPr lang="en-US" sz="2000" dirty="0" smtClean="0"/>
              <a:t>.</a:t>
            </a:r>
          </a:p>
          <a:p>
            <a:pPr algn="just">
              <a:buFont typeface="Wingdings" pitchFamily="2" charset="2"/>
              <a:buChar char="q"/>
            </a:pPr>
            <a:r>
              <a:rPr lang="en-US" sz="2000" dirty="0" smtClean="0"/>
              <a:t> Developers have </a:t>
            </a:r>
            <a:r>
              <a:rPr lang="en-US" sz="2000" dirty="0"/>
              <a:t>the flexibility to work in their area however they want, using whatever libraries, tools, development workflow, etc. </a:t>
            </a:r>
            <a:r>
              <a:rPr lang="en-US" sz="2000" dirty="0" smtClean="0"/>
              <a:t>will maximize </a:t>
            </a:r>
            <a:r>
              <a:rPr lang="en-US" sz="2000" dirty="0"/>
              <a:t>their productivity</a:t>
            </a:r>
            <a:r>
              <a:rPr lang="en-US" sz="2000" dirty="0" smtClean="0"/>
              <a:t>.</a:t>
            </a:r>
          </a:p>
          <a:p>
            <a:pPr algn="just"/>
            <a:endParaRPr lang="en-US" sz="2000" dirty="0"/>
          </a:p>
          <a:p>
            <a:pPr algn="just">
              <a:buFont typeface="Arial" pitchFamily="34" charset="0"/>
              <a:buChar char="•"/>
            </a:pPr>
            <a:endParaRPr lang="en-US" dirty="0" smtClean="0"/>
          </a:p>
          <a:p>
            <a:pPr algn="just"/>
            <a:endParaRPr lang="en-US" b="1" dirty="0"/>
          </a:p>
          <a:p>
            <a:pPr algn="just"/>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 Multirepo</a:t>
            </a:r>
            <a:endParaRPr lang="en-US" dirty="0"/>
          </a:p>
        </p:txBody>
      </p:sp>
      <p:sp>
        <p:nvSpPr>
          <p:cNvPr id="3" name="Content Placeholder 2"/>
          <p:cNvSpPr>
            <a:spLocks noGrp="1"/>
          </p:cNvSpPr>
          <p:nvPr>
            <p:ph idx="1"/>
          </p:nvPr>
        </p:nvSpPr>
        <p:spPr/>
        <p:txBody>
          <a:bodyPr>
            <a:normAutofit/>
          </a:bodyPr>
          <a:lstStyle/>
          <a:p>
            <a:pPr algn="just"/>
            <a:r>
              <a:rPr lang="en-US" sz="2000" dirty="0" smtClean="0"/>
              <a:t>Team need </a:t>
            </a:r>
            <a:r>
              <a:rPr lang="en-US" sz="2000" dirty="0"/>
              <a:t>to be very strict and intentional about managing versions and baking in the cost of updating code to use new versions of libraries it depends on</a:t>
            </a:r>
            <a:r>
              <a:rPr lang="en-US" sz="2000" dirty="0" smtClean="0"/>
              <a:t>.</a:t>
            </a:r>
          </a:p>
          <a:p>
            <a:pPr algn="just"/>
            <a:r>
              <a:rPr lang="en-US" sz="2000" dirty="0"/>
              <a:t>Finding code is harder when </a:t>
            </a:r>
            <a:r>
              <a:rPr lang="en-US" sz="2000" dirty="0" smtClean="0"/>
              <a:t>user first </a:t>
            </a:r>
            <a:r>
              <a:rPr lang="en-US" sz="2000" dirty="0"/>
              <a:t>have to find the right repo. At the very least you’ll probably need to maintain some kind of catalog of repos or strong naming convention that will allow someone looking at, say, a dependency in a build file, to figure out what repo they need to look in to find the code</a:t>
            </a:r>
            <a:r>
              <a:rPr lang="en-US" sz="2000" dirty="0" smtClean="0"/>
              <a:t>.</a:t>
            </a:r>
          </a:p>
          <a:p>
            <a:pPr algn="just"/>
            <a:r>
              <a:rPr lang="en-US" sz="2000" dirty="0"/>
              <a:t>New developers spend more time learning the Version Control's structure before they can start coding.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Major differences – Landscape point of view</a:t>
            </a:r>
            <a:br>
              <a:rPr lang="en-US" sz="3200" dirty="0" smtClean="0"/>
            </a:br>
            <a:endParaRPr lang="en-US" sz="1800" b="1" dirty="0"/>
          </a:p>
        </p:txBody>
      </p:sp>
      <p:sp>
        <p:nvSpPr>
          <p:cNvPr id="3" name="Content Placeholder 2"/>
          <p:cNvSpPr>
            <a:spLocks noGrp="1"/>
          </p:cNvSpPr>
          <p:nvPr>
            <p:ph idx="1"/>
          </p:nvPr>
        </p:nvSpPr>
        <p:spPr/>
        <p:txBody>
          <a:bodyPr>
            <a:normAutofit fontScale="92500" lnSpcReduction="10000"/>
          </a:bodyPr>
          <a:lstStyle/>
          <a:p>
            <a:pPr algn="just"/>
            <a:r>
              <a:rPr lang="en-US" sz="2000" dirty="0"/>
              <a:t>According to me, The fundamental difference between the monorepo and multirepo philosophies boils down to a difference about what will allow teams working together on a system to go fastest. </a:t>
            </a:r>
            <a:endParaRPr lang="en-US" sz="2000" dirty="0" smtClean="0"/>
          </a:p>
          <a:p>
            <a:pPr algn="just"/>
            <a:r>
              <a:rPr lang="en-US" sz="2000" dirty="0"/>
              <a:t>Git tends to experience performance problems when used with large repositories</a:t>
            </a:r>
            <a:r>
              <a:rPr lang="en-US" sz="2000" dirty="0" smtClean="0"/>
              <a:t>.</a:t>
            </a:r>
            <a:r>
              <a:rPr lang="en-US" sz="2000" dirty="0"/>
              <a:t> git obviously doesn't have that kind of model at all. Git</a:t>
            </a:r>
            <a:r>
              <a:rPr lang="en-US" sz="2000" dirty="0" smtClean="0"/>
              <a:t/>
            </a:r>
            <a:br>
              <a:rPr lang="en-US" sz="2000" dirty="0" smtClean="0"/>
            </a:br>
            <a:r>
              <a:rPr lang="en-US" sz="2000" dirty="0" smtClean="0"/>
              <a:t>fundamentally </a:t>
            </a:r>
            <a:r>
              <a:rPr lang="en-US" sz="2000" dirty="0"/>
              <a:t>never really looks at less than the whole repo. Even if you limit things a </a:t>
            </a:r>
            <a:r>
              <a:rPr lang="en-US" sz="2000" dirty="0" smtClean="0"/>
              <a:t>bit, </a:t>
            </a:r>
            <a:r>
              <a:rPr lang="en-US" sz="2000" dirty="0"/>
              <a:t>git ends up still always caring about the whole thing, and carrying the knowledge around</a:t>
            </a:r>
            <a:r>
              <a:rPr lang="en-US" sz="2000" dirty="0" smtClean="0"/>
              <a:t>.</a:t>
            </a:r>
          </a:p>
          <a:p>
            <a:pPr fontAlgn="base"/>
            <a:r>
              <a:rPr lang="en-US" sz="2000" dirty="0"/>
              <a:t>Are the multiple parts developed by the same team, have the same release cycle, the same customer? Then there are less reasons to split the one repository.</a:t>
            </a:r>
          </a:p>
          <a:p>
            <a:pPr fontAlgn="base"/>
            <a:r>
              <a:rPr lang="en-US" sz="2000" dirty="0"/>
              <a:t>Are the multiple parts </a:t>
            </a:r>
            <a:r>
              <a:rPr lang="en-US" sz="2000" i="1" dirty="0"/>
              <a:t>highly</a:t>
            </a:r>
            <a:r>
              <a:rPr lang="en-US" sz="2000" dirty="0"/>
              <a:t> dependent on each other? So splitting </a:t>
            </a:r>
            <a:r>
              <a:rPr lang="en-US" sz="2000" dirty="0" smtClean="0"/>
              <a:t>model is </a:t>
            </a:r>
            <a:r>
              <a:rPr lang="en-US" sz="2000" dirty="0"/>
              <a:t>not very sensible, due to the high dependency on each other. But if 2 parts only have a small dependency, which is implemented by a stable interface that is only changed every few years, so it would be wise to divide the 2 parts in 2 repositories.</a:t>
            </a:r>
          </a:p>
          <a:p>
            <a:pPr algn="just"/>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Recommendation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000" dirty="0" smtClean="0"/>
              <a:t>As per the current structure of the landscape, Single repository will become too large to efficient. –</a:t>
            </a:r>
            <a:r>
              <a:rPr lang="en-US" sz="2000" b="1" dirty="0" smtClean="0">
                <a:solidFill>
                  <a:srgbClr val="00B050"/>
                </a:solidFill>
              </a:rPr>
              <a:t>Multirepo</a:t>
            </a:r>
          </a:p>
          <a:p>
            <a:pPr algn="just"/>
            <a:r>
              <a:rPr lang="en-US" sz="2000" dirty="0" smtClean="0"/>
              <a:t>There is no hardcode dependencies between projects we have in landscape like DBCalculation,DBExport,WebApps etc… so it is giving a clear indication of creating loosely coupled repos. So typically wants to develop the repositories independently, needs synchronization rarely – </a:t>
            </a:r>
            <a:r>
              <a:rPr lang="en-US" sz="2000" b="1" dirty="0" smtClean="0">
                <a:solidFill>
                  <a:srgbClr val="00B050"/>
                </a:solidFill>
              </a:rPr>
              <a:t>Multirepo</a:t>
            </a:r>
          </a:p>
          <a:p>
            <a:pPr algn="just"/>
            <a:r>
              <a:rPr lang="en-US" sz="2000" dirty="0"/>
              <a:t>Points 2 </a:t>
            </a:r>
            <a:r>
              <a:rPr lang="en-US" sz="2000" dirty="0" smtClean="0"/>
              <a:t> is only </a:t>
            </a:r>
            <a:r>
              <a:rPr lang="en-US" sz="2000" dirty="0"/>
              <a:t>significant if point 1 holds. By splitting our repositories, </a:t>
            </a:r>
            <a:r>
              <a:rPr lang="en-US" sz="2000" dirty="0" smtClean="0"/>
              <a:t>It </a:t>
            </a:r>
            <a:r>
              <a:rPr lang="en-US" sz="2000" dirty="0"/>
              <a:t>significantly decreased the delays suffered by </a:t>
            </a:r>
            <a:r>
              <a:rPr lang="en-US" sz="2000" dirty="0" smtClean="0"/>
              <a:t>offshore </a:t>
            </a:r>
            <a:r>
              <a:rPr lang="en-US" sz="2000" dirty="0"/>
              <a:t>colleagues, reduced disk consumption, and improved network traffic</a:t>
            </a:r>
            <a:r>
              <a:rPr lang="en-US" sz="2000" dirty="0" smtClean="0"/>
              <a:t>. - </a:t>
            </a:r>
            <a:r>
              <a:rPr lang="en-US" sz="2000" b="1" dirty="0" smtClean="0">
                <a:solidFill>
                  <a:srgbClr val="00B050"/>
                </a:solidFill>
              </a:rPr>
              <a:t>Multirepo</a:t>
            </a:r>
            <a:endParaRPr lang="en-US" sz="2000" b="1" dirty="0" smtClean="0">
              <a:solidFill>
                <a:srgbClr val="00B050"/>
              </a:solidFill>
            </a:endParaRPr>
          </a:p>
          <a:p>
            <a:r>
              <a:rPr lang="en-US" sz="2000" dirty="0"/>
              <a:t>Contributors face a higher barrier to entry to get their development environment set up (clone multiple repos, get builds running, merge upstream on multiple repos, </a:t>
            </a:r>
            <a:r>
              <a:rPr lang="en-US" sz="2000" dirty="0" smtClean="0"/>
              <a:t>...) – </a:t>
            </a:r>
            <a:r>
              <a:rPr lang="en-US" sz="2000" b="1" dirty="0" smtClean="0">
                <a:solidFill>
                  <a:srgbClr val="00B050"/>
                </a:solidFill>
              </a:rPr>
              <a:t>Monorepo</a:t>
            </a:r>
          </a:p>
          <a:p>
            <a:pPr algn="r">
              <a:buNone/>
            </a:pPr>
            <a:endParaRPr lang="en-US" sz="2000" b="1" dirty="0" smtClean="0">
              <a:solidFill>
                <a:srgbClr val="00B050"/>
              </a:solidFill>
            </a:endParaRPr>
          </a:p>
          <a:p>
            <a:pPr algn="r">
              <a:buNone/>
            </a:pPr>
            <a:r>
              <a:rPr lang="en-US" sz="2000" b="1" u="sng" dirty="0" smtClean="0">
                <a:solidFill>
                  <a:srgbClr val="00B050"/>
                </a:solidFill>
              </a:rPr>
              <a:t>Let’s design the branching strategy with Multirepo(Workflow)</a:t>
            </a:r>
          </a:p>
          <a:p>
            <a:pPr algn="r">
              <a:buNone/>
            </a:pPr>
            <a:r>
              <a:rPr lang="en-US" sz="2000" b="1" u="sng" dirty="0" smtClean="0">
                <a:solidFill>
                  <a:srgbClr val="00B050"/>
                </a:solidFill>
              </a:rPr>
              <a:t>To be continued….</a:t>
            </a:r>
            <a:endParaRPr lang="en-US" sz="2000" b="1" u="sng" dirty="0">
              <a:solidFill>
                <a:srgbClr val="00B05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406</TotalTime>
  <Words>852</Words>
  <Application>Microsoft Office PowerPoint</Application>
  <PresentationFormat>On-screen Show (4:3)</PresentationFormat>
  <Paragraphs>157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GIT – Distributed Version Control</vt:lpstr>
      <vt:lpstr>Slide 2</vt:lpstr>
      <vt:lpstr>Source Control Patterns</vt:lpstr>
      <vt:lpstr>Mono-repos</vt:lpstr>
      <vt:lpstr>Implications - Monorepo</vt:lpstr>
      <vt:lpstr>Multi-repos</vt:lpstr>
      <vt:lpstr>Implications - Multirepo</vt:lpstr>
      <vt:lpstr>Major differences – Landscape point of view </vt:lpstr>
      <vt:lpstr>My Recommendation</vt:lpstr>
      <vt:lpstr>Branching Model</vt:lpstr>
      <vt:lpstr>Branching Model</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Repository Structure</dc:title>
  <dc:creator>User</dc:creator>
  <cp:lastModifiedBy>User</cp:lastModifiedBy>
  <cp:revision>57</cp:revision>
  <dcterms:created xsi:type="dcterms:W3CDTF">2018-04-08T11:53:48Z</dcterms:created>
  <dcterms:modified xsi:type="dcterms:W3CDTF">2018-04-08T18:40:45Z</dcterms:modified>
</cp:coreProperties>
</file>