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ec513b9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ec513b9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d28bc9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d28bc9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ec513b9a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ec513b9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bd28bc9e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bd28bc9e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d28bc9e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d28bc9e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0a1b57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0a1b57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ec513b9a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bec513b9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bec513b9a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bec513b9a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Instaventory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/>
              <a:t>convenience</a:t>
            </a:r>
            <a:r>
              <a:rPr lang="en" sz="1800"/>
              <a:t> store inventory management solution</a:t>
            </a:r>
            <a:endParaRPr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360600"/>
            <a:ext cx="34707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Olivier Chan</a:t>
            </a:r>
            <a:r>
              <a:rPr i="1" lang="en"/>
              <a:t> - File IO, Linked List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Guerrero</a:t>
            </a:r>
            <a:r>
              <a:rPr i="1" lang="en"/>
              <a:t> - User Interface, User IO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Hiren Rathod </a:t>
            </a:r>
            <a:r>
              <a:rPr i="1" lang="en"/>
              <a:t>- Hash Table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Yue Pan </a:t>
            </a:r>
            <a:r>
              <a:rPr i="1" lang="en"/>
              <a:t>- Binary Search Tree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Inventory Management (software)?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Inventory Management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small or large scale control and overseeing of physical materials and goods.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Examples of use cases: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Helping to decide when to purchase new goods for retail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Calculating profits/margins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accomplished with paper records, spreadsheets, software, etc.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solution, “Instaventory”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Inventory Management software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Designed for individual, small scale stores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Gas stations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Convenience</a:t>
            </a:r>
            <a:r>
              <a:rPr lang="en" sz="1400"/>
              <a:t> stores (7-Eleven, Liquor stores)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Save and load data records from a file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 and delete data records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View ordered lists of records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View records ordered by profit margin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And more!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User Interface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68663" y="15392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Menu / Option based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Navigation by choosing a number option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Input validation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Can’t enter invalid options/data - reason will  be given and asked to retry</a:t>
            </a:r>
            <a:endParaRPr sz="14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550" y="321888"/>
            <a:ext cx="4363649" cy="449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Products/Items are stored in file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UID - Unique Identifier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UPC - Universal Product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A.K.A. Barcode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Size (Number, Weight, Volume)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Category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Snacks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Drinks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Tobacco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Lottery &amp; Scratch Cards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Miscellaneous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Wholesale / Retail 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Quantity in Stock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475" y="1770349"/>
            <a:ext cx="4633025" cy="23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used in Instaventory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267425"/>
            <a:ext cx="70389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Dynamic Array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as the primary structure for storing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other ADTs reference from the dynamic array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Linked List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in general use cases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in hash table ADT for separate chaining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Hash Table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to retrieve items by UID efficiently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Binary Search Tree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to </a:t>
            </a:r>
            <a:r>
              <a:rPr lang="en" sz="1800"/>
              <a:t>efficiently</a:t>
            </a:r>
            <a:r>
              <a:rPr lang="en" sz="1800"/>
              <a:t> print items by sorted profit margins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 sz="14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Hash function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Modulo hashing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Collisions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Resolved using separate chaining, hash table is an array of Linked Lists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Examples: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Item UID 1000 gets hashed into 1000 % 101 = 91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Item UID 3005 gets hashed into 3005 % 101 = 76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Item UID 2111 gets hashed into 2111 % 101 = 91 </a:t>
            </a:r>
            <a:r>
              <a:rPr b="1" lang="en" sz="1400"/>
              <a:t>(collision!)</a:t>
            </a:r>
            <a:endParaRPr b="1"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Item 2111 gets “chained” to the end of the list containing Item 1000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Index 91 now contains [91] Item 1000 ---&gt; Item 2111</a:t>
            </a:r>
            <a:endParaRPr sz="14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248" y="1426050"/>
            <a:ext cx="3820652" cy="8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154250"/>
            <a:ext cx="70389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Diagram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00" y="622500"/>
            <a:ext cx="7163898" cy="44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Demonstration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Q&amp;A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