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70" r:id="rId5"/>
    <p:sldId id="285" r:id="rId6"/>
    <p:sldId id="283" r:id="rId7"/>
    <p:sldId id="276" r:id="rId8"/>
    <p:sldId id="286" r:id="rId9"/>
    <p:sldId id="281" r:id="rId10"/>
    <p:sldId id="28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90" autoAdjust="0"/>
    <p:restoredTop sz="94671" autoAdjust="0"/>
  </p:normalViewPr>
  <p:slideViewPr>
    <p:cSldViewPr snapToGrid="0">
      <p:cViewPr>
        <p:scale>
          <a:sx n="61" d="100"/>
          <a:sy n="61" d="100"/>
        </p:scale>
        <p:origin x="-640" y="-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jakta Shirke" userId="6598ca1334ea4396" providerId="LiveId" clId="{636F6EF9-10AC-4B75-8C28-07BA7F4B9DE1}"/>
    <pc:docChg chg="custSel addSld delSld modSld">
      <pc:chgData name="Prajakta Shirke" userId="6598ca1334ea4396" providerId="LiveId" clId="{636F6EF9-10AC-4B75-8C28-07BA7F4B9DE1}" dt="2022-06-27T11:28:42.125" v="180" actId="20577"/>
      <pc:docMkLst>
        <pc:docMk/>
      </pc:docMkLst>
      <pc:sldChg chg="modSp mod">
        <pc:chgData name="Prajakta Shirke" userId="6598ca1334ea4396" providerId="LiveId" clId="{636F6EF9-10AC-4B75-8C28-07BA7F4B9DE1}" dt="2022-06-27T11:22:02.188" v="85" actId="2710"/>
        <pc:sldMkLst>
          <pc:docMk/>
          <pc:sldMk cId="0" sldId="258"/>
        </pc:sldMkLst>
        <pc:spChg chg="mod">
          <ac:chgData name="Prajakta Shirke" userId="6598ca1334ea4396" providerId="LiveId" clId="{636F6EF9-10AC-4B75-8C28-07BA7F4B9DE1}" dt="2022-06-27T11:22:02.188" v="85" actId="2710"/>
          <ac:spMkLst>
            <pc:docMk/>
            <pc:sldMk cId="0" sldId="258"/>
            <ac:spMk id="1048600" creationId="{00000000-0000-0000-0000-000000000000}"/>
          </ac:spMkLst>
        </pc:spChg>
      </pc:sldChg>
      <pc:sldChg chg="modSp mod">
        <pc:chgData name="Prajakta Shirke" userId="6598ca1334ea4396" providerId="LiveId" clId="{636F6EF9-10AC-4B75-8C28-07BA7F4B9DE1}" dt="2022-06-27T11:23:19.132" v="101" actId="20577"/>
        <pc:sldMkLst>
          <pc:docMk/>
          <pc:sldMk cId="0" sldId="259"/>
        </pc:sldMkLst>
        <pc:spChg chg="mod">
          <ac:chgData name="Prajakta Shirke" userId="6598ca1334ea4396" providerId="LiveId" clId="{636F6EF9-10AC-4B75-8C28-07BA7F4B9DE1}" dt="2022-06-27T11:23:19.132" v="101" actId="20577"/>
          <ac:spMkLst>
            <pc:docMk/>
            <pc:sldMk cId="0" sldId="259"/>
            <ac:spMk id="1048605" creationId="{00000000-0000-0000-0000-000000000000}"/>
          </ac:spMkLst>
        </pc:spChg>
      </pc:sldChg>
      <pc:sldChg chg="modSp mod">
        <pc:chgData name="Prajakta Shirke" userId="6598ca1334ea4396" providerId="LiveId" clId="{636F6EF9-10AC-4B75-8C28-07BA7F4B9DE1}" dt="2022-06-27T11:23:51.624" v="113" actId="20577"/>
        <pc:sldMkLst>
          <pc:docMk/>
          <pc:sldMk cId="0" sldId="270"/>
        </pc:sldMkLst>
        <pc:spChg chg="mod">
          <ac:chgData name="Prajakta Shirke" userId="6598ca1334ea4396" providerId="LiveId" clId="{636F6EF9-10AC-4B75-8C28-07BA7F4B9DE1}" dt="2022-06-27T11:23:51.624" v="113" actId="20577"/>
          <ac:spMkLst>
            <pc:docMk/>
            <pc:sldMk cId="0" sldId="270"/>
            <ac:spMk id="1048634" creationId="{00000000-0000-0000-0000-000000000000}"/>
          </ac:spMkLst>
        </pc:spChg>
      </pc:sldChg>
      <pc:sldChg chg="del">
        <pc:chgData name="Prajakta Shirke" userId="6598ca1334ea4396" providerId="LiveId" clId="{636F6EF9-10AC-4B75-8C28-07BA7F4B9DE1}" dt="2022-06-27T11:24:09.611" v="114" actId="2696"/>
        <pc:sldMkLst>
          <pc:docMk/>
          <pc:sldMk cId="0" sldId="271"/>
        </pc:sldMkLst>
      </pc:sldChg>
      <pc:sldChg chg="del">
        <pc:chgData name="Prajakta Shirke" userId="6598ca1334ea4396" providerId="LiveId" clId="{636F6EF9-10AC-4B75-8C28-07BA7F4B9DE1}" dt="2022-06-27T11:09:42.437" v="1" actId="2696"/>
        <pc:sldMkLst>
          <pc:docMk/>
          <pc:sldMk cId="0" sldId="273"/>
        </pc:sldMkLst>
      </pc:sldChg>
      <pc:sldChg chg="modSp mod">
        <pc:chgData name="Prajakta Shirke" userId="6598ca1334ea4396" providerId="LiveId" clId="{636F6EF9-10AC-4B75-8C28-07BA7F4B9DE1}" dt="2022-06-27T09:45:17.765" v="0" actId="1076"/>
        <pc:sldMkLst>
          <pc:docMk/>
          <pc:sldMk cId="0" sldId="275"/>
        </pc:sldMkLst>
        <pc:spChg chg="mod">
          <ac:chgData name="Prajakta Shirke" userId="6598ca1334ea4396" providerId="LiveId" clId="{636F6EF9-10AC-4B75-8C28-07BA7F4B9DE1}" dt="2022-06-27T09:45:17.765" v="0" actId="1076"/>
          <ac:spMkLst>
            <pc:docMk/>
            <pc:sldMk cId="0" sldId="275"/>
            <ac:spMk id="1048655" creationId="{00000000-0000-0000-0000-000000000000}"/>
          </ac:spMkLst>
        </pc:spChg>
      </pc:sldChg>
      <pc:sldChg chg="modSp mod">
        <pc:chgData name="Prajakta Shirke" userId="6598ca1334ea4396" providerId="LiveId" clId="{636F6EF9-10AC-4B75-8C28-07BA7F4B9DE1}" dt="2022-06-27T11:11:21.736" v="5" actId="20577"/>
        <pc:sldMkLst>
          <pc:docMk/>
          <pc:sldMk cId="0" sldId="276"/>
        </pc:sldMkLst>
        <pc:spChg chg="mod">
          <ac:chgData name="Prajakta Shirke" userId="6598ca1334ea4396" providerId="LiveId" clId="{636F6EF9-10AC-4B75-8C28-07BA7F4B9DE1}" dt="2022-06-27T11:11:21.736" v="5" actId="20577"/>
          <ac:spMkLst>
            <pc:docMk/>
            <pc:sldMk cId="0" sldId="276"/>
            <ac:spMk id="1048660" creationId="{00000000-0000-0000-0000-000000000000}"/>
          </ac:spMkLst>
        </pc:spChg>
      </pc:sldChg>
      <pc:sldChg chg="del">
        <pc:chgData name="Prajakta Shirke" userId="6598ca1334ea4396" providerId="LiveId" clId="{636F6EF9-10AC-4B75-8C28-07BA7F4B9DE1}" dt="2022-06-27T11:11:05.702" v="2" actId="2696"/>
        <pc:sldMkLst>
          <pc:docMk/>
          <pc:sldMk cId="0" sldId="277"/>
        </pc:sldMkLst>
      </pc:sldChg>
      <pc:sldChg chg="del">
        <pc:chgData name="Prajakta Shirke" userId="6598ca1334ea4396" providerId="LiveId" clId="{636F6EF9-10AC-4B75-8C28-07BA7F4B9DE1}" dt="2022-06-27T11:11:09.469" v="3" actId="2696"/>
        <pc:sldMkLst>
          <pc:docMk/>
          <pc:sldMk cId="0" sldId="278"/>
        </pc:sldMkLst>
      </pc:sldChg>
      <pc:sldChg chg="del">
        <pc:chgData name="Prajakta Shirke" userId="6598ca1334ea4396" providerId="LiveId" clId="{636F6EF9-10AC-4B75-8C28-07BA7F4B9DE1}" dt="2022-06-27T11:11:13.343" v="4" actId="2696"/>
        <pc:sldMkLst>
          <pc:docMk/>
          <pc:sldMk cId="0" sldId="279"/>
        </pc:sldMkLst>
      </pc:sldChg>
      <pc:sldChg chg="modSp new mod">
        <pc:chgData name="Prajakta Shirke" userId="6598ca1334ea4396" providerId="LiveId" clId="{636F6EF9-10AC-4B75-8C28-07BA7F4B9DE1}" dt="2022-06-27T11:28:42.125" v="180" actId="20577"/>
        <pc:sldMkLst>
          <pc:docMk/>
          <pc:sldMk cId="288841119" sldId="282"/>
        </pc:sldMkLst>
        <pc:spChg chg="mod">
          <ac:chgData name="Prajakta Shirke" userId="6598ca1334ea4396" providerId="LiveId" clId="{636F6EF9-10AC-4B75-8C28-07BA7F4B9DE1}" dt="2022-06-27T11:28:42.125" v="180" actId="20577"/>
          <ac:spMkLst>
            <pc:docMk/>
            <pc:sldMk cId="288841119" sldId="282"/>
            <ac:spMk id="2" creationId="{43CEEA1E-BEE6-3F8F-42B7-996D16AAC99C}"/>
          </ac:spMkLst>
        </pc:spChg>
        <pc:spChg chg="mod">
          <ac:chgData name="Prajakta Shirke" userId="6598ca1334ea4396" providerId="LiveId" clId="{636F6EF9-10AC-4B75-8C28-07BA7F4B9DE1}" dt="2022-06-27T11:28:16.260" v="174" actId="255"/>
          <ac:spMkLst>
            <pc:docMk/>
            <pc:sldMk cId="288841119" sldId="282"/>
            <ac:spMk id="3" creationId="{32FC46AC-3343-72A5-B834-42B3BCEBCFE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28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7092C-4D73-48BF-A964-9FE758515D95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1048729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730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1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32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4A589-3D6D-42B9-9A30-51F23ADB5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61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8592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593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DEBDB7D-5ECB-44A8-B198-07CCCAEC27F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8602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03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DD263B5-FA3D-489A-9A00-C6FC7793B18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8607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08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9808AF2-E91E-4E7F-A897-90BDCC4CAFB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8636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37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AD0193E-053B-44E6-A54C-DE8DF8F8A58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8662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3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C583737-6BD4-499D-A1E7-19CDE7F6415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8681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82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1603CF-9639-4B1F-B038-2DD0ABB14C1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8678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79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2F343FC-78C2-405F-8761-E2FF53A6C78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84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685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1048686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87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04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5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1048706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7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9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104869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95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96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1048597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8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09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0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1048711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12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2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83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84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1048585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86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14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5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6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8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1048719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20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89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1048690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1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1048610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1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22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3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4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1048725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26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98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/>
          </a:p>
        </p:txBody>
      </p:sp>
      <p:sp>
        <p:nvSpPr>
          <p:cNvPr id="1048699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0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1048701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2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1048579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0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8"/>
          <p:cNvSpPr>
            <a:spLocks noGrp="1" noEditPoints="1"/>
          </p:cNvSpPr>
          <p:nvPr>
            <p:ph type="title"/>
          </p:nvPr>
        </p:nvSpPr>
        <p:spPr>
          <a:xfrm>
            <a:off x="-1" y="63998"/>
            <a:ext cx="12192000" cy="94237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SEMINAR</a:t>
            </a:r>
            <a:r>
              <a:rPr lang="en-IN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PRESENTATION  ON </a:t>
            </a:r>
            <a:br>
              <a:rPr lang="en-IN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BILLING SYSTEM</a:t>
            </a:r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1048588" name="Content Placeholder 9"/>
          <p:cNvSpPr>
            <a:spLocks noGrp="1" noEditPoints="1"/>
          </p:cNvSpPr>
          <p:nvPr>
            <p:ph sz="half" idx="1"/>
          </p:nvPr>
        </p:nvSpPr>
        <p:spPr>
          <a:xfrm>
            <a:off x="0" y="4423619"/>
            <a:ext cx="6019800" cy="24343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  <a:endParaRPr lang="en-I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Prajakta Shirke (2026)</a:t>
            </a:r>
          </a:p>
          <a:p>
            <a:pPr marL="514350" indent="-51435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Pradnya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Mane(2049)</a:t>
            </a:r>
          </a:p>
          <a:p>
            <a:pPr marL="514350" indent="-51435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Bobade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(506)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Prasad Sawant(2029)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9" name="Content Placeholder 10"/>
          <p:cNvSpPr>
            <a:spLocks noGrp="1" noEditPoints="1"/>
          </p:cNvSpPr>
          <p:nvPr>
            <p:ph sz="half" idx="2"/>
          </p:nvPr>
        </p:nvSpPr>
        <p:spPr>
          <a:xfrm rot="21600000">
            <a:off x="6096000" y="4305380"/>
            <a:ext cx="6019800" cy="240433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Guide Name :-Mrs. Yadav K.S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Designation:- Prof. Gujar V.B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:-Arvind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Gawali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Collage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Engineering,Satara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2" name="Picture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3975847" y="1248032"/>
            <a:ext cx="3421841" cy="2409568"/>
          </a:xfrm>
          <a:prstGeom prst="rect">
            <a:avLst/>
          </a:prstGeom>
        </p:spPr>
      </p:pic>
      <p:sp>
        <p:nvSpPr>
          <p:cNvPr id="1048590" name="TextBox 1"/>
          <p:cNvSpPr txBox="1"/>
          <p:nvPr/>
        </p:nvSpPr>
        <p:spPr>
          <a:xfrm rot="21600000">
            <a:off x="1000897" y="3717171"/>
            <a:ext cx="10083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 DEPT.</a:t>
            </a:r>
            <a:endParaRPr lang="en-US" sz="24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Rectangle 5"/>
          <p:cNvSpPr/>
          <p:nvPr/>
        </p:nvSpPr>
        <p:spPr>
          <a:xfrm rot="20251912">
            <a:off x="-104557" y="2318691"/>
            <a:ext cx="11977663" cy="15138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9600" b="1" cap="none" spc="0" dirty="0"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Any Queries…….?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 noEditPoints="1"/>
          </p:cNvSpPr>
          <p:nvPr>
            <p:ph type="title"/>
          </p:nvPr>
        </p:nvSpPr>
        <p:spPr>
          <a:xfrm>
            <a:off x="0" y="2"/>
            <a:ext cx="12192000" cy="61856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1048600" name="Content Placeholder 2"/>
          <p:cNvSpPr>
            <a:spLocks noGrp="1" noEditPoints="1"/>
          </p:cNvSpPr>
          <p:nvPr>
            <p:ph idx="1"/>
          </p:nvPr>
        </p:nvSpPr>
        <p:spPr>
          <a:xfrm>
            <a:off x="0" y="618566"/>
            <a:ext cx="12192000" cy="6239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INTRODUCTION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OBJECTIVE OF THE PROPOSED WORK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METHODOLOGY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CONCLUSION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SOCIAL IMPACT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REQUIREMENT</a:t>
            </a:r>
          </a:p>
          <a:p>
            <a:pPr marL="0" indent="0">
              <a:buNone/>
            </a:pP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 noEditPoints="1"/>
          </p:cNvSpPr>
          <p:nvPr>
            <p:ph type="title"/>
          </p:nvPr>
        </p:nvSpPr>
        <p:spPr>
          <a:xfrm>
            <a:off x="0" y="1"/>
            <a:ext cx="12192000" cy="914399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048605" name="Content Placeholder 4"/>
          <p:cNvSpPr>
            <a:spLocks noGrp="1" noEditPoints="1"/>
          </p:cNvSpPr>
          <p:nvPr>
            <p:ph idx="1"/>
          </p:nvPr>
        </p:nvSpPr>
        <p:spPr>
          <a:xfrm>
            <a:off x="627797" y="1009934"/>
            <a:ext cx="10472784" cy="5186150"/>
          </a:xfrm>
        </p:spPr>
        <p:txBody>
          <a:bodyPr>
            <a:normAutofit fontScale="93571"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 </a:t>
            </a:r>
            <a:r>
              <a:rPr lang="en-US" sz="3000" dirty="0"/>
              <a:t>Billing Software system is a project which aims in developing a computerized billing system to maintain all the billing work of a business.</a:t>
            </a:r>
          </a:p>
          <a:p>
            <a:pPr algn="just">
              <a:lnSpc>
                <a:spcPct val="110000"/>
              </a:lnSpc>
            </a:pPr>
            <a:r>
              <a:rPr lang="en-US" sz="3000" dirty="0"/>
              <a:t>Billing System is a Html, </a:t>
            </a:r>
            <a:r>
              <a:rPr lang="en-US" sz="3000" dirty="0" err="1"/>
              <a:t>css</a:t>
            </a:r>
            <a:r>
              <a:rPr lang="en-US" sz="3000" dirty="0"/>
              <a:t>, </a:t>
            </a:r>
            <a:r>
              <a:rPr lang="en-US" sz="3000" dirty="0" err="1"/>
              <a:t>javascript</a:t>
            </a:r>
            <a:r>
              <a:rPr lang="en-US" sz="3000" dirty="0"/>
              <a:t> based project. We have developed Billing System using </a:t>
            </a:r>
            <a:r>
              <a:rPr lang="en-US" sz="3000" dirty="0" err="1"/>
              <a:t>Javascript</a:t>
            </a:r>
            <a:r>
              <a:rPr lang="en-US" sz="3000" dirty="0"/>
              <a:t>.</a:t>
            </a:r>
          </a:p>
          <a:p>
            <a:pPr algn="just">
              <a:lnSpc>
                <a:spcPct val="110000"/>
              </a:lnSpc>
            </a:pPr>
            <a:r>
              <a:rPr lang="en-US" sz="3000" dirty="0"/>
              <a:t>The main modules available in this project are Calculate total module which manages the functionality of total calculation , Generate bill is normally used for generate receipt of bill, Search bill used for searching previous bill of customer using bill number..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 noEditPoints="1"/>
          </p:cNvSpPr>
          <p:nvPr>
            <p:ph type="title"/>
          </p:nvPr>
        </p:nvSpPr>
        <p:spPr>
          <a:xfrm>
            <a:off x="0" y="1"/>
            <a:ext cx="12192000" cy="914399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PROPOSED WORK</a:t>
            </a:r>
          </a:p>
        </p:txBody>
      </p:sp>
      <p:sp>
        <p:nvSpPr>
          <p:cNvPr id="1048634" name="Content Placeholder 4"/>
          <p:cNvSpPr>
            <a:spLocks noGrp="1" noEditPoints="1"/>
          </p:cNvSpPr>
          <p:nvPr>
            <p:ph idx="1"/>
          </p:nvPr>
        </p:nvSpPr>
        <p:spPr>
          <a:xfrm>
            <a:off x="805218" y="996287"/>
            <a:ext cx="10548582" cy="49696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billing system is the most important function of the sales process in an </a:t>
            </a:r>
            <a:r>
              <a:rPr lang="en-US" dirty="0" smtClean="0"/>
              <a:t>organization</a:t>
            </a:r>
            <a:r>
              <a:rPr lang="en-US" dirty="0"/>
              <a:t>. A lot of thought and effort goes into setting up a streamlined billing system. </a:t>
            </a:r>
          </a:p>
          <a:p>
            <a:pPr>
              <a:lnSpc>
                <a:spcPct val="150000"/>
              </a:lnSpc>
            </a:pPr>
            <a:r>
              <a:rPr lang="en-US" dirty="0"/>
              <a:t>In recent times, billing system software has been prominent in helping businesses to improve efficiency in their business process.</a:t>
            </a:r>
          </a:p>
          <a:p>
            <a:pPr>
              <a:lnSpc>
                <a:spcPct val="150000"/>
              </a:lnSpc>
            </a:pPr>
            <a:r>
              <a:rPr lang="en-US" dirty="0"/>
              <a:t>This system will reduce the manual operation required to maintain all the bills. And also generates bill receipt with unique bill number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59E847-AEB2-7590-DAEA-84B8FA290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365125"/>
            <a:ext cx="10515600" cy="1325563"/>
          </a:xfrm>
        </p:spPr>
        <p:txBody>
          <a:bodyPr>
            <a:normAutofit fontScale="90000"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4900" b="1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sz="2200" b="1" dirty="0">
                <a:solidFill>
                  <a:srgbClr val="FF3399"/>
                </a:solidFill>
                <a:latin typeface="Arial Rounded MT Bold" panose="020F0704030504030204" pitchFamily="34" charset="0"/>
              </a:rPr>
              <a:t/>
            </a:r>
            <a:br>
              <a:rPr lang="en-US" sz="2200" b="1" dirty="0">
                <a:solidFill>
                  <a:srgbClr val="FF3399"/>
                </a:solidFill>
                <a:latin typeface="Arial Rounded MT Bold" panose="020F0704030504030204" pitchFamily="34" charset="0"/>
              </a:rPr>
            </a:br>
            <a:r>
              <a:rPr lang="en-US" sz="2200" dirty="0">
                <a:solidFill>
                  <a:srgbClr val="FF3399"/>
                </a:solidFill>
              </a:rPr>
              <a:t/>
            </a:r>
            <a:br>
              <a:rPr lang="en-US" sz="2200" dirty="0">
                <a:solidFill>
                  <a:srgbClr val="FF3399"/>
                </a:solidFill>
              </a:rPr>
            </a:br>
            <a:r>
              <a:rPr lang="en-US" sz="2200" dirty="0"/>
              <a:t>            </a:t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4400" dirty="0"/>
              <a:t/>
            </a:r>
            <a:br>
              <a:rPr lang="en-US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068D79-3842-86D6-ADC9-BA795541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10515600" cy="5314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Planning and Data Gathering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Data Analysis and Problem Identification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System Model and Design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Software Development</a:t>
            </a:r>
            <a:r>
              <a:rPr lang="en-US" sz="4800" dirty="0"/>
              <a:t/>
            </a:r>
            <a:br>
              <a:rPr lang="en-US" sz="48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959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0E2EEF-7E8B-15D7-FDCB-96A94CD0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4928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i="0" dirty="0">
                <a:solidFill>
                  <a:srgbClr val="FF33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SOCIAL IMPACT</a:t>
            </a:r>
            <a:br>
              <a:rPr lang="en-US" i="0" dirty="0">
                <a:solidFill>
                  <a:srgbClr val="FF33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i="0" dirty="0">
                <a:effectLst/>
                <a:latin typeface="Gilroy"/>
              </a:rPr>
              <a:t>Customizable:</a:t>
            </a:r>
            <a:r>
              <a:rPr lang="en-US" sz="2400" b="0" i="0" dirty="0">
                <a:effectLst/>
                <a:latin typeface="Gilroy"/>
              </a:rPr>
              <a:t> Billing and invoicing requirements vary in each business. Invoices in the billing systems must be customizable so businesses can include all required details and change the invoices regularly.</a:t>
            </a:r>
            <a:br>
              <a:rPr lang="en-US" sz="2400" b="0" i="0" dirty="0">
                <a:effectLst/>
                <a:latin typeface="Gilroy"/>
              </a:rPr>
            </a:br>
            <a:r>
              <a:rPr lang="en-US" sz="2400" b="0" i="0" dirty="0">
                <a:effectLst/>
                <a:latin typeface="Gilroy"/>
              </a:rPr>
              <a:t/>
            </a:r>
            <a:br>
              <a:rPr lang="en-US" sz="2400" b="0" i="0" dirty="0">
                <a:effectLst/>
                <a:latin typeface="Gilroy"/>
              </a:rPr>
            </a:br>
            <a:r>
              <a:rPr lang="en-US" sz="2400" b="1" i="0" dirty="0">
                <a:effectLst/>
                <a:latin typeface="Gilroy"/>
              </a:rPr>
              <a:t>Data backup:</a:t>
            </a:r>
            <a:r>
              <a:rPr lang="en-US" sz="2400" b="0" i="0" dirty="0">
                <a:effectLst/>
                <a:latin typeface="Gilroy"/>
              </a:rPr>
              <a:t> Billing systems can create master data of parties and amounts. It also creates a backup either offline or online. Systems also provide easy data extraction for tax return filing and any other usage.</a:t>
            </a:r>
            <a:br>
              <a:rPr lang="en-US" sz="2400" b="0" i="0" dirty="0">
                <a:effectLst/>
                <a:latin typeface="Gilroy"/>
              </a:rPr>
            </a:br>
            <a:r>
              <a:rPr lang="en-US" sz="2400" b="0" i="0" dirty="0">
                <a:effectLst/>
                <a:latin typeface="Gilroy"/>
              </a:rPr>
              <a:t/>
            </a:r>
            <a:br>
              <a:rPr lang="en-US" sz="2400" b="0" i="0" dirty="0">
                <a:effectLst/>
                <a:latin typeface="Gilroy"/>
              </a:rPr>
            </a:br>
            <a:r>
              <a:rPr lang="en-US" sz="2400" b="1" i="0" dirty="0">
                <a:effectLst/>
                <a:latin typeface="Gilroy"/>
              </a:rPr>
              <a:t>Reporting mechanism:</a:t>
            </a:r>
            <a:r>
              <a:rPr lang="en-US" sz="2400" b="0" i="0" dirty="0">
                <a:effectLst/>
                <a:latin typeface="Gilroy"/>
              </a:rPr>
              <a:t> Billing systems help generate reports on various matters. This can save time and cost of preparing reports and better analysis.</a:t>
            </a:r>
            <a:br>
              <a:rPr lang="en-US" sz="2400" b="0" i="0" dirty="0">
                <a:effectLst/>
                <a:latin typeface="Gilroy"/>
              </a:rPr>
            </a:br>
            <a:r>
              <a:rPr lang="en-US" sz="2400" b="0" i="0" dirty="0">
                <a:effectLst/>
                <a:latin typeface="Gilroy"/>
              </a:rPr>
              <a:t/>
            </a:r>
            <a:br>
              <a:rPr lang="en-US" sz="2400" b="0" i="0" dirty="0">
                <a:effectLst/>
                <a:latin typeface="Gilroy"/>
              </a:rPr>
            </a:br>
            <a:r>
              <a:rPr lang="en-US" sz="2400" b="1" i="0" dirty="0">
                <a:effectLst/>
                <a:latin typeface="Gilroy"/>
              </a:rPr>
              <a:t>Payment features:</a:t>
            </a:r>
            <a:r>
              <a:rPr lang="en-US" sz="2400" b="0" i="0" dirty="0">
                <a:effectLst/>
                <a:latin typeface="Gilroy"/>
              </a:rPr>
              <a:t> Billing systems nowadays also include links and barcodes for facilitating online payments easily. This also provides for easy reconciliation of payments received. </a:t>
            </a:r>
            <a:br>
              <a:rPr lang="en-US" sz="2400" b="0" i="0" dirty="0">
                <a:effectLst/>
                <a:latin typeface="Gilroy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9998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 noEditPoints="1"/>
          </p:cNvSpPr>
          <p:nvPr>
            <p:ph type="title"/>
          </p:nvPr>
        </p:nvSpPr>
        <p:spPr>
          <a:xfrm>
            <a:off x="0" y="1"/>
            <a:ext cx="12192000" cy="941293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</a:t>
            </a:r>
          </a:p>
        </p:txBody>
      </p:sp>
      <p:sp>
        <p:nvSpPr>
          <p:cNvPr id="1048660" name="Content Placeholder 4"/>
          <p:cNvSpPr>
            <a:spLocks noGrp="1" noEditPoints="1"/>
          </p:cNvSpPr>
          <p:nvPr>
            <p:ph idx="1"/>
          </p:nvPr>
        </p:nvSpPr>
        <p:spPr>
          <a:xfrm>
            <a:off x="382137" y="900753"/>
            <a:ext cx="11409530" cy="55273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Hardware Requirement</a:t>
            </a:r>
          </a:p>
          <a:p>
            <a:pPr marL="0" indent="0" algn="ctr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Processor – Intel i5 6th generation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			           RAM – 4 GB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		          System Type – 64-bit windows operating system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                                  Model – Dell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Ideapad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310kb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                                 Memory Required – 500 mb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Software Requirements:</a:t>
            </a: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				Technologies used – VS CODE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				Language used – Html,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Javascript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                                    Database – google sheets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25E00E-8D56-9EBE-14DB-0C326859A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CONCLUSION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24A17B-C4BD-D04B-8B5D-D6C0AFFF3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keep track of sales and payments received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manage cash effectively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prevent errors in the compilation of bills and invoices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business processes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418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1882587"/>
            <a:ext cx="12075459" cy="4975413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303</Words>
  <Application>Microsoft Office PowerPoint</Application>
  <PresentationFormat>Custom</PresentationFormat>
  <Paragraphs>57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SEMINAR  PRESENTATION  ON  “BILLING SYSTEM”</vt:lpstr>
      <vt:lpstr>AGENDA</vt:lpstr>
      <vt:lpstr>INTRODUCTION</vt:lpstr>
      <vt:lpstr>OBJECTIVE OF THE PROPOSED WORK</vt:lpstr>
      <vt:lpstr>      METHODOLOGY                 </vt:lpstr>
      <vt:lpstr>                     SOCIAL IMPACT  Customizable: Billing and invoicing requirements vary in each business. Invoices in the billing systems must be customizable so businesses can include all required details and change the invoices regularly.  Data backup: Billing systems can create master data of parties and amounts. It also creates a backup either offline or online. Systems also provide easy data extraction for tax return filing and any other usage.  Reporting mechanism: Billing systems help generate reports on various matters. This can save time and cost of preparing reports and better analysis.  Payment features: Billing systems nowadays also include links and barcodes for facilitating online payments easily. This also provides for easy reconciliation of payments received.  </vt:lpstr>
      <vt:lpstr>REQUIREMENT </vt:lpstr>
      <vt:lpstr>                   CONCLUSION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Prasad</cp:lastModifiedBy>
  <cp:revision>12</cp:revision>
  <dcterms:created xsi:type="dcterms:W3CDTF">2020-02-24T00:57:14Z</dcterms:created>
  <dcterms:modified xsi:type="dcterms:W3CDTF">2023-01-16T08:12:43Z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f4ce0e9754644cf8b26fd0595ec92b7e</vt:lpwstr>
  </property>
</Properties>
</file>