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46"/>
  </p:normalViewPr>
  <p:slideViewPr>
    <p:cSldViewPr snapToGrid="0" snapToObjects="1">
      <p:cViewPr>
        <p:scale>
          <a:sx n="99" d="100"/>
          <a:sy n="99" d="100"/>
        </p:scale>
        <p:origin x="2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79E9-F2A9-734E-A420-BBC7DF84C39B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24A43-F2FE-0445-AAD0-DE69F2A0C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1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8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0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5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2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00EC-13CF-CA46-95BE-88A08680C1C8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849C-3E79-224F-992A-F4F5E1D078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Activity </a:t>
            </a:r>
            <a:endParaRPr lang="en-US" sz="115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Protocol</a:t>
            </a:r>
            <a:endParaRPr 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9333" y="5511799"/>
            <a:ext cx="2810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Hélio Nakazato</a:t>
            </a:r>
          </a:p>
          <a:p>
            <a:r>
              <a:rPr lang="en-US" sz="2400" b="1" dirty="0" smtClean="0"/>
              <a:t>Hirley Dayan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48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 Will 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7100" y="4787900"/>
            <a:ext cx="66167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Paho</a:t>
            </a:r>
            <a:r>
              <a:rPr lang="en-US" dirty="0"/>
              <a:t> python library allows setting </a:t>
            </a:r>
            <a:r>
              <a:rPr lang="en-US" i="1" dirty="0"/>
              <a:t>last will</a:t>
            </a:r>
            <a:r>
              <a:rPr lang="en-US" dirty="0"/>
              <a:t> message and related </a:t>
            </a:r>
            <a:r>
              <a:rPr lang="en-US" i="1" dirty="0"/>
              <a:t>last will </a:t>
            </a:r>
            <a:r>
              <a:rPr lang="en-US" dirty="0" err="1"/>
              <a:t>QoS</a:t>
            </a:r>
            <a:r>
              <a:rPr lang="en-US" dirty="0"/>
              <a:t> via </a:t>
            </a:r>
            <a:r>
              <a:rPr lang="en-US" dirty="0" err="1"/>
              <a:t>will_set</a:t>
            </a:r>
            <a:r>
              <a:rPr lang="en-US" dirty="0"/>
              <a:t>() function. As shown on the code above, </a:t>
            </a:r>
            <a:r>
              <a:rPr lang="en-US" b="1" dirty="0" err="1"/>
              <a:t>will_set</a:t>
            </a:r>
            <a:r>
              <a:rPr lang="en-US" b="1" dirty="0"/>
              <a:t>()</a:t>
            </a:r>
            <a:r>
              <a:rPr lang="en-US" dirty="0"/>
              <a:t> function must be called before </a:t>
            </a:r>
            <a:r>
              <a:rPr lang="en-US" b="1" dirty="0"/>
              <a:t>connect()</a:t>
            </a:r>
            <a:r>
              <a:rPr lang="en-US" dirty="0"/>
              <a:t> function, as expected by the protocol, since last will message must be defined during </a:t>
            </a:r>
            <a:r>
              <a:rPr lang="en-US" b="1" dirty="0" smtClean="0"/>
              <a:t>CONNECT</a:t>
            </a:r>
            <a:r>
              <a:rPr lang="en-US" dirty="0" smtClean="0"/>
              <a:t> message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6744"/>
            <a:ext cx="7099300" cy="2489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1400" y="1886744"/>
            <a:ext cx="2070100" cy="715089"/>
          </a:xfrm>
          <a:prstGeom prst="wedgeRoundRectCallout">
            <a:avLst>
              <a:gd name="adj1" fmla="val -126697"/>
              <a:gd name="adj2" fmla="val 1148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Last will </a:t>
            </a:r>
            <a:r>
              <a:rPr lang="en-US" dirty="0" smtClean="0"/>
              <a:t>definitions before CONNECT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1400" y="2907918"/>
            <a:ext cx="2070100" cy="408623"/>
          </a:xfrm>
          <a:prstGeom prst="wedgeRoundRectCallout">
            <a:avLst>
              <a:gd name="adj1" fmla="val -98134"/>
              <a:gd name="adj2" fmla="val 1277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CONNECT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61400" y="3660855"/>
            <a:ext cx="2070100" cy="1021556"/>
          </a:xfrm>
          <a:prstGeom prst="wedgeRoundRectCallout">
            <a:avLst>
              <a:gd name="adj1" fmla="val -266329"/>
              <a:gd name="adj2" fmla="val -2209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Paho</a:t>
            </a:r>
            <a:r>
              <a:rPr lang="en-US" dirty="0" smtClean="0"/>
              <a:t> loop for MQTT protocol messages handling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Last Will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67"/>
            <a:ext cx="9563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7346"/>
            <a:ext cx="6032500" cy="351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6800" y="4406900"/>
            <a:ext cx="34417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Wireshark printout shows MQTT </a:t>
            </a:r>
            <a:r>
              <a:rPr lang="en-US" b="1" dirty="0"/>
              <a:t>CONNECT</a:t>
            </a:r>
            <a:r>
              <a:rPr lang="en-US" dirty="0"/>
              <a:t> message with last will message and last will </a:t>
            </a:r>
            <a:r>
              <a:rPr lang="en-US" dirty="0" err="1"/>
              <a:t>QoS</a:t>
            </a:r>
            <a:r>
              <a:rPr lang="en-US" dirty="0"/>
              <a:t> set as expected.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7550" y="2874660"/>
            <a:ext cx="2070100" cy="408623"/>
          </a:xfrm>
          <a:prstGeom prst="wedgeRoundRectCallout">
            <a:avLst>
              <a:gd name="adj1" fmla="val -137951"/>
              <a:gd name="adj2" fmla="val 61944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Last will</a:t>
            </a:r>
            <a:r>
              <a:rPr lang="en-US" dirty="0" smtClean="0"/>
              <a:t>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Publishing Message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ith </a:t>
            </a:r>
            <a:r>
              <a:rPr lang="en-US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37100" y="4787900"/>
            <a:ext cx="66167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Paho</a:t>
            </a:r>
            <a:r>
              <a:rPr lang="en-US" dirty="0"/>
              <a:t> python library allows setting </a:t>
            </a:r>
            <a:r>
              <a:rPr lang="en-US" b="1" dirty="0" smtClean="0"/>
              <a:t>PUBLISH</a:t>
            </a:r>
            <a:r>
              <a:rPr lang="en-US" dirty="0" smtClean="0"/>
              <a:t> message with the desired </a:t>
            </a:r>
            <a:r>
              <a:rPr lang="en-US" dirty="0" err="1" smtClean="0"/>
              <a:t>QoS</a:t>
            </a:r>
            <a:r>
              <a:rPr lang="en-US" dirty="0" smtClean="0"/>
              <a:t> code, as shown by the code above.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6744"/>
            <a:ext cx="7658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Publishing Message (</a:t>
            </a:r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QoS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67"/>
            <a:ext cx="9601200" cy="44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2046"/>
            <a:ext cx="5753100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2046"/>
            <a:ext cx="57531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16800" y="3149600"/>
            <a:ext cx="3937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During </a:t>
            </a:r>
            <a:r>
              <a:rPr lang="en-US" b="1" dirty="0"/>
              <a:t>PUBLISH</a:t>
            </a:r>
            <a:r>
              <a:rPr lang="en-US" dirty="0"/>
              <a:t> message, </a:t>
            </a:r>
            <a:r>
              <a:rPr lang="en-US" dirty="0" err="1"/>
              <a:t>QoS</a:t>
            </a:r>
            <a:r>
              <a:rPr lang="en-US" dirty="0"/>
              <a:t> 0 is set as shown by the decoded message.</a:t>
            </a:r>
          </a:p>
          <a:p>
            <a:r>
              <a:rPr lang="en-US" dirty="0"/>
              <a:t>For </a:t>
            </a:r>
            <a:r>
              <a:rPr lang="en-US" dirty="0" err="1"/>
              <a:t>QoS</a:t>
            </a:r>
            <a:r>
              <a:rPr lang="en-US" dirty="0"/>
              <a:t> 0 it is not expected any confirmation back from the broker as shown by the protocol flow above.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4859" y="5805665"/>
            <a:ext cx="856087" cy="408623"/>
          </a:xfrm>
          <a:prstGeom prst="wedgeRoundRectCallout">
            <a:avLst>
              <a:gd name="adj1" fmla="val -40275"/>
              <a:gd name="adj2" fmla="val -3607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QoS</a:t>
            </a:r>
            <a:r>
              <a:rPr lang="en-US" dirty="0" smtClean="0"/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Publishing Message (</a:t>
            </a:r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QoS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67"/>
            <a:ext cx="9512300" cy="69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2046"/>
            <a:ext cx="5969000" cy="252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6800" y="3149600"/>
            <a:ext cx="3937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During a </a:t>
            </a:r>
            <a:r>
              <a:rPr lang="en-US" b="1" dirty="0"/>
              <a:t>PUBLISH</a:t>
            </a:r>
            <a:r>
              <a:rPr lang="en-US" dirty="0"/>
              <a:t> message, </a:t>
            </a:r>
            <a:r>
              <a:rPr lang="en-US" dirty="0" err="1"/>
              <a:t>QoS</a:t>
            </a:r>
            <a:r>
              <a:rPr lang="en-US" dirty="0"/>
              <a:t> 1 is set as shown by the decoded message.</a:t>
            </a:r>
          </a:p>
          <a:p>
            <a:r>
              <a:rPr lang="en-US" dirty="0"/>
              <a:t>For </a:t>
            </a:r>
            <a:r>
              <a:rPr lang="en-US" dirty="0" err="1"/>
              <a:t>QoS</a:t>
            </a:r>
            <a:r>
              <a:rPr lang="en-US" dirty="0"/>
              <a:t> 1 an </a:t>
            </a:r>
            <a:r>
              <a:rPr lang="en-US" b="1" dirty="0"/>
              <a:t>PUBACK</a:t>
            </a:r>
            <a:r>
              <a:rPr lang="en-US" dirty="0"/>
              <a:t> message is received by the publisher, from the broker, as shown by the protocol flow above.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4859" y="5805665"/>
            <a:ext cx="856087" cy="408623"/>
          </a:xfrm>
          <a:prstGeom prst="wedgeRoundRectCallout">
            <a:avLst>
              <a:gd name="adj1" fmla="val -40275"/>
              <a:gd name="adj2" fmla="val -3607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QoS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Publishing Message (</a:t>
            </a:r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QoS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</a:t>
            </a: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2046"/>
            <a:ext cx="5676900" cy="256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6800" y="3149600"/>
            <a:ext cx="3937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During </a:t>
            </a:r>
            <a:r>
              <a:rPr lang="en-US" b="1" dirty="0" smtClean="0"/>
              <a:t>PUBLISH</a:t>
            </a:r>
            <a:r>
              <a:rPr lang="en-US" dirty="0" smtClean="0"/>
              <a:t> message, </a:t>
            </a:r>
            <a:r>
              <a:rPr lang="en-US" dirty="0" err="1" smtClean="0"/>
              <a:t>QoS</a:t>
            </a:r>
            <a:r>
              <a:rPr lang="en-US" dirty="0" smtClean="0"/>
              <a:t> 2 is set as shown by the decoded message.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QoS</a:t>
            </a:r>
            <a:r>
              <a:rPr lang="en-US" dirty="0" smtClean="0"/>
              <a:t> 2, a </a:t>
            </a:r>
            <a:r>
              <a:rPr lang="en-US" b="1" dirty="0" smtClean="0"/>
              <a:t>PUBREC</a:t>
            </a:r>
            <a:r>
              <a:rPr lang="en-US" dirty="0" smtClean="0"/>
              <a:t> message is received by the publisher, from the broker. Once a </a:t>
            </a:r>
            <a:r>
              <a:rPr lang="en-US" b="1" dirty="0" smtClean="0"/>
              <a:t>PUBREC</a:t>
            </a:r>
            <a:r>
              <a:rPr lang="en-US" dirty="0" smtClean="0"/>
              <a:t> is received, the publisher releases the message on the broker sending a PUBREL message </a:t>
            </a:r>
            <a:r>
              <a:rPr lang="en-US" b="1" dirty="0" smtClean="0"/>
              <a:t>PUBCOMP</a:t>
            </a:r>
            <a:r>
              <a:rPr lang="en-US" dirty="0" smtClean="0"/>
              <a:t> is also received by the publisher once broker releases the message to the subscribers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8367"/>
            <a:ext cx="9537700" cy="113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4859" y="5805665"/>
            <a:ext cx="856087" cy="408623"/>
          </a:xfrm>
          <a:prstGeom prst="wedgeRoundRectCallout">
            <a:avLst>
              <a:gd name="adj1" fmla="val -40275"/>
              <a:gd name="adj2" fmla="val -3607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QoS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MQTT Publishing Message (</a:t>
            </a:r>
            <a:r>
              <a:rPr lang="en-US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QoS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16800" y="4007966"/>
            <a:ext cx="3937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The picture on the left shows the message flow between publisher, broker and subscriber as captured by Wireshark messages above. 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67"/>
            <a:ext cx="95377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8564"/>
            <a:ext cx="6352918" cy="22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851</TotalTime>
  <Words>325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Practical Activity </vt:lpstr>
      <vt:lpstr>MQTT Last Will Implementation</vt:lpstr>
      <vt:lpstr>MQTT Last Will Implementation</vt:lpstr>
      <vt:lpstr>MQTT Publishing Message With QoS</vt:lpstr>
      <vt:lpstr>MQTT Publishing Message (QoS 0)</vt:lpstr>
      <vt:lpstr>MQTT Publishing Message (QoS 1)</vt:lpstr>
      <vt:lpstr>MQTT Publishing Message (QoS 2)</vt:lpstr>
      <vt:lpstr>MQTT Publishing Message (QoS 2)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Hirley Silva</dc:creator>
  <cp:lastModifiedBy>Hirley Silva</cp:lastModifiedBy>
  <cp:revision>39</cp:revision>
  <dcterms:created xsi:type="dcterms:W3CDTF">2017-04-06T12:32:07Z</dcterms:created>
  <dcterms:modified xsi:type="dcterms:W3CDTF">2017-04-17T23:59:45Z</dcterms:modified>
</cp:coreProperties>
</file>