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7-02-06T22:19:05.078"/>
    </inkml:context>
    <inkml:brush xml:id="br0">
      <inkml:brushProperty name="width" value="0.26458" units="cm"/>
      <inkml:brushProperty name="height" value="0.26458" units="cm"/>
      <inkml:brushProperty name="color" value="#8EB4E3"/>
      <inkml:brushProperty name="fitToCurve" value="1"/>
    </inkml:brush>
  </inkml:definitions>
  <inkml:trace contextRef="#ctx0" brushRef="#br0">1545 1038 43,'2'-67'31,"9"18"1,-15-5 0,2 14-26,-10 7-5,1-1 3,11 34 0,-31-26 0,8 35 0,-17 2-1,2 24 0,-16 12-1,-6 20 1,-12 20-2,-6 18 0,-10 17-1,-3 23 0,-6 13 1,-8 18-1,-2 22 0,4 12 0,4 4 0,5 8 0,7 8 1,8-3 0,12-4-1,16-14 1,17-22-1,12-20 1,15-20-1,18-26 1,18-32 0,21-29 0,21-36 0,23-28-1,14-27 0,13-29-1,13-23-1,-2-30-4,11 3-6,-22-34-13,3 6-10,-10 2 0,-18 2 0</inkml:trace>
  <inkml:trace contextRef="#ctx0" brushRef="#br0" timeOffset="1">633 3270 55,'0'0'32,"0"0"-1,34-47-1,18-2-32,15-20-2,25-7 1,4-15-2,9 4 1,-2-7-1,9 16 1,-18 7 2,-7 20 4,-8 33 2,-32 25 2,-7 48 1,-35 17 1,1 59 0,-39 14 1,8 53-2,-26 9-2,10 25 0,-6-9-1,11 4-2,3-15-1,8-25-3,21-9-7,-3-46-27,14-41 0,2-38-1,-9-53 0</inkml:trace>
  <inkml:trace contextRef="#ctx0" brushRef="#br0" timeOffset="2">2264 2853 69,'-14'116'36,"3"13"0,0 9 0,2 9-36,9-2 2,7-24 0,4-12 0,0-27-1,0-20 0,-2-24 0,-9-38 0,0 0 0,0-58-1,-4-15 1,-1-30-1,3-32 0,6-30 0,17-38 1,17-15-1,18-25 0,20-4 0,20-3 0,21 1-1,24 32-5,0-1-10,18 53-20,2 34 0,-2 37-1,-7 36 0</inkml:trace>
  <inkml:trace contextRef="#ctx0" brushRef="#br0" timeOffset="3">3220 2675 52,'-16'29'33,"-4"-9"1,20-20 0,20 25-31,5-43 1,22-2 0,2-29 0,16-9-1,2-25-1,7-8-2,-7-14 1,-4-8 0,-11 1-2,-8 3 2,-17 13-1,-13 14 0,-14 22-1,-18 20 1,-16 35-1,-20 30-1,-8 35 2,-19 33-1,-4 39 1,0 28 1,4 18 1,12 21 0,17-12 1,28-2 1,19-25-1,34-20 0,16-39-1,22-34-1,12-41 0,10-41-2,12-34-2,-2-52-6,19-19-26,-13-27-2,-2-20 0,0-11 0</inkml:trace>
  <inkml:trace contextRef="#ctx0" brushRef="#br0" timeOffset="4">4279 2229 44,'7'-28'31,"24"-4"1,-6-39 0,22-18-28,-7-14-4,16-21 2,2-6 0,-2-3 0,0 6 0,-13 2-1,-7 20-1,-16 14 1,-13 22-1,-21 29 0,-13 31 0,-18 34 0,-13 30 0,-9 41 0,0 33 1,-9 29 1,11 36 1,0 13 1,20 16 0,7-16 0,29-2 0,7-33 0,26-25 0,10-42-2,24-39 0,9-50-2,12-47-1,15-32-2,-7-48-3,21-9-6,-28-47-13,10-7-10,-10-9-2,-8 3 2</inkml:trace>
  <inkml:trace contextRef="#ctx0" brushRef="#br0" timeOffset="5">5249 1223 17,'-9'93'28,"-18"5"1,13 31 2,8 9-21,-17-19 2,28 14-3,-14-33 0,20 1-2,-9-46-1,23-19-1,-25-36-1,49-49-3,-13-27-1,4-24 1,3-29-1,4-20 0,4-16 0,-4-9-1,5 9 1,-5 18 0,-7 20 0,-4 29 0,-9 40 1,-2 47 0,-12 47 0,-6 53 1,-14 29 0,0 24 1,-6 12 0,6 9-1,-4-18 0,9-18 0,-1-38 0,15-43-1,10-39-2,5-31 1,11-37-2,7-34 1,13-23 0,7-27 0,7-18-1,2 3 1,4 4 1,-2 15 0,-2 21 1,-2 33 1,-14 34 1,-4 55-1,-12 47 1,1 49 0,-12 25 0,3 17 0,1 16-3,1 0 0,0 2-3,-14-33-31,17-21-5,-10-34 0,-11-33 0</inkml:trace>
  <inkml:trace contextRef="#ctx0" brushRef="#br0" timeOffset="6">7533 837 61,'0'54'36,"0"-21"0,0-33 0,24 0-32,-6-47-1,23-20 1,-3-33-2,11-25-1,2-28-1,5-28-1,7-21-1,-2-26 0,4-8 0,2 2-1,7 7 3,0 13-1,-3 29 2,3 38 0,-4 38 1,1 62 0,-10 56 0,-12 63 0,-11 57 0,-4 58 0,-10 38-1,1 31 0,-9 20 0,1 3 0,-1-16-1,0-21 1,-1-37-3,-6-42-1,9-20-12,-20-57-21,-2-41-1,4-45 0,-43-20 0</inkml:trace>
  <inkml:trace contextRef="#ctx0" brushRef="#br0" timeOffset="7">7535 75 61,'60'-15'37,"28"-19"-1,24-12 0,15-15-32,39-5 0,13-10-4,5-22-12,2 9-23,4 4-1,-17 5 0,-19 13-1</inkml:trace>
  <inkml:trace contextRef="#ctx0" brushRef="#br0" timeOffset="8">9765-702 52,'25'-47'33,"-12"25"1,-13 22-8,-47 24-13,30 45-2,-24 9-6,12 43 0,-2 21-2,11 39 0,8 26 0,26 29-1,8 11-1,12 7 0,4 9 0,2-9-1,-4-9 1,-9-11-1,-18-25 1,-20-17-1,-25-27 1,-22-16-1,-21-31 0,-26-22-2,-16-29 0,-18-34 0,3-24 0,1-36-1,19-26 1,20-36 0,40-25 0,42-28 2,59-19-2,36-42-10,44-4-23,43-9 0,29-16-2,27 1 1</inkml:trace>
  <inkml:trace contextRef="#ctx0" brushRef="#br0" timeOffset="9">9338 26 64,'9'27'36,"-9"-27"0,38 20 0,-9-56-30,7-4-4,15-20 0,14-16-1,-2-22 0,6-11-2,-4-9 1,-7-2-1,-8 11-1,-21 11 0,-16 22-1,-24 25 2,-20 40-2,-28 26 1,-10 43-1,-16 25 1,0 21 0,-7 1-3,25 17-3,-7-35-7,47-4-10,18-30-7,9-53-1,45 2 1</inkml:trace>
  <inkml:trace contextRef="#ctx0" brushRef="#br0" timeOffset="10">10256-323 60,'-9'62'34,"0"-6"0,7-7 0,26-18-32,-24-31-1,45 6 0,-9-39-1,9-25 0,4-22 1,5-18-1,6-18 0,-6-9 1,-3-2-1,-8 3 1,-14 14-1,-11 24 1,-16 28-1,-17 38 1,-19 40 0,-18 51 0,-8 40 1,-5 34 0,-9 18 0,9 13 1,5-11 0,19-14-1,19-33-1,22-42 0,20-52-1,21-44-2,23-42-1,8-41 0,13-23 0,-4-33-1,11-3 0,-10-14 1,-3 13 0,-14 12 3,-14 24 0,-6 29 2,-16 24 1,-2 45 0,-27 29 2,22 42-1,-24 28 1,7 30-1,-8 7-1,15 15 0,1-4-1,9-4 0,10-21-1,6-21 0,11-32-2,7-36-2,20-6-11,-4-47-23,0-18-1,-5-31-1,-7-18 0</inkml:trace>
  <inkml:trace contextRef="#ctx0" brushRef="#br0" timeOffset="11">11969-1241 70,'22'-7'38,"-22"7"0,34 2 0,-34-2-29,13 47-5,-10-2 0,8 10-3,-7 8 0,3-3-2,4 4-1,-13-26-7,27-4-25,-25-34-4,13-23-1,-11-21 1</inkml:trace>
  <inkml:trace contextRef="#ctx0" brushRef="#br0" timeOffset="12">12285-782 70,'0'0'38,"31"-7"-1,-6-29-1,15-13-33,-4-29-1,15-15 0,-1-28-3,1-21 0,5-5-1,-2-14-1,-1 10 1,-1-3 0,-5 16 0,-4 16 1,-5 26 0,-7 25 1,-6 28 0,-3 32 1,-22 11 0,25 60 0,-21 16 0,-2 24 0,-4 16 1,4 16-1,1-3 1,-1-5-1,2-14 0,3-17 1,2-26-1,7-27 0,-16-40 0,38-20-1,-9-33 1,7-25-2,11-25 1,2-19-1,9-14 0,3-7 1,1 10-1,-3 14 2,-8 21-1,-4 34 2,-11 35 0,-2 44 0,-10 34 1,3 36-1,2 18 0,11 10 0,14-4 0,16-11-1,15-35 0,24-50-1,37-35-10,17-69-28,12-50-1,-7-50 0,5-57-2</inkml:trace>
  <inkml:trace contextRef="#ctx0" brushRef="#br0" timeOffset="13">12157-2714 78,'25'-4'36,"-3"19"-5,-22-15-12,18 27-55,-11 2-1,4 0 1,-11 2-2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7-02-06T22:07:01"/>
    </inkml:context>
    <inkml:brush xml:id="br0">
      <inkml:brushProperty name="width" value="0.26458" units="cm"/>
      <inkml:brushProperty name="height" value="0.2645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CF2FC7C9-5DF1-4084-8566-914B71F1C4BE}" emma:medium="tactile" emma:mode="ink">
          <msink:context xmlns:msink="http://schemas.microsoft.com/ink/2010/main" type="writingRegion" rotatedBoundingBox="8884,10047 20740,5200 22197,8762 10340,13609"/>
        </emma:interpretation>
      </emma:emma>
    </inkml:annotationXML>
    <inkml:traceGroup>
      <inkml:annotationXML>
        <emma:emma xmlns:emma="http://www.w3.org/2003/04/emma" version="1.0">
          <emma:interpretation id="{F299F60C-C98B-4A43-ADA8-C5250B752BE3}" emma:medium="tactile" emma:mode="ink">
            <msink:context xmlns:msink="http://schemas.microsoft.com/ink/2010/main" type="paragraph" rotatedBoundingBox="8884,10047 20740,5200 22197,8762 10340,136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54C089-C34A-419A-A5FF-8AA5B6C5B6E6}" emma:medium="tactile" emma:mode="ink">
              <msink:context xmlns:msink="http://schemas.microsoft.com/ink/2010/main" type="line" rotatedBoundingBox="8884,10047 20740,5200 22197,8762 10340,13609"/>
            </emma:interpretation>
          </emma:emma>
        </inkml:annotationXML>
        <inkml:traceGroup>
          <inkml:annotationXML>
            <emma:emma xmlns:emma="http://www.w3.org/2003/04/emma" version="1.0">
              <emma:interpretation id="{5B4A7ABC-DF99-45B8-8AF5-ADE498E88403}" emma:medium="tactile" emma:mode="ink">
                <msink:context xmlns:msink="http://schemas.microsoft.com/ink/2010/main" type="inkWord" rotatedBoundingBox="8910,9991 14319,7914 15399,10728 9990,12804"/>
              </emma:interpretation>
              <emma:one-of disjunction-type="recognition" id="oneOf0">
                <emma:interpretation id="interp0" emma:lang="en-US" emma:confidence="0">
                  <emma:literal>Greem</emma:literal>
                </emma:interpretation>
                <emma:interpretation id="interp1" emma:lang="en-US" emma:confidence="0">
                  <emma:literal>Green</emma:literal>
                </emma:interpretation>
                <emma:interpretation id="interp2" emma:lang="en-US" emma:confidence="0">
                  <emma:literal>Grelm</emma:literal>
                </emma:interpretation>
                <emma:interpretation id="interp3" emma:lang="en-US" emma:confidence="0">
                  <emma:literal>Greens</emma:literal>
                </emma:interpretation>
                <emma:interpretation id="interp4" emma:lang="en-US" emma:confidence="0">
                  <emma:literal>Greenn</emma:literal>
                </emma:interpretation>
              </emma:one-of>
            </emma:emma>
          </inkml:annotationXML>
          <inkml:trace contextRef="#ctx0" brushRef="#br0">1545 1038 43,'2'-67'31,"9"18"1,-15-5 0,2 14-26,-10 7-5,1-1 3,11 34 0,-31-26 0,8 35 0,-17 2-1,2 24 0,-16 12-1,-6 20 1,-12 20-2,-6 18 0,-10 17-1,-3 23 0,-6 13 1,-8 18-1,-2 22 0,4 12 0,4 4 0,5 8 0,7 8 1,8-3 0,12-4-1,16-14 1,17-22-1,12-20 1,15-20-1,18-26 1,18-32 0,21-29 0,21-36 0,23-28-1,14-27 0,13-29-1,13-23-1,-2-30-4,11 3-6,-22-34-13,3 6-10,-10 2 0,-18 2 0</inkml:trace>
          <inkml:trace contextRef="#ctx0" brushRef="#br0" timeOffset="377.2206">633 3270 55,'0'0'32,"0"0"-1,34-47-1,18-2-32,15-20-2,25-7 1,4-15-2,9 4 1,-2-7-1,9 16 1,-18 7 2,-7 20 4,-8 33 2,-32 25 2,-7 48 1,-35 17 1,1 59 0,-39 14 1,8 53-2,-26 9-2,10 25 0,-6-9-1,11 4-2,3-15-1,8-25-3,21-9-7,-3-46-27,14-41 0,2-38-1,-9-53 0</inkml:trace>
          <inkml:trace contextRef="#ctx0" brushRef="#br0" timeOffset="813.1729">2264 2853 69,'-14'116'36,"3"13"0,0 9 0,2 9-36,9-2 2,7-24 0,4-12 0,0-27-1,0-20 0,-2-24 0,-9-38 0,0 0 0,0-58-1,-4-15 1,-1-30-1,3-32 0,6-30 0,17-38 1,17-15-1,18-25 0,20-4 0,20-3 0,21 1-1,24 32-5,0-1-10,18 53-20,2 34 0,-2 37-1,-7 36 0</inkml:trace>
          <inkml:trace contextRef="#ctx0" brushRef="#br0" timeOffset="1312.1048">3220 2675 52,'-16'29'33,"-4"-9"1,20-20 0,20 25-31,5-43 1,22-2 0,2-29 0,16-9-1,2-25-1,7-8-2,-7-14 1,-4-8 0,-11 1-2,-8 3 2,-17 13-1,-13 14 0,-14 22-1,-18 20 1,-16 35-1,-20 30-1,-8 35 2,-19 33-1,-4 39 1,0 28 1,4 18 1,12 21 0,17-12 1,28-2 1,19-25-1,34-20 0,16-39-1,22-34-1,12-41 0,10-41-2,12-34-2,-2-52-6,19-19-26,-13-27-2,-2-20 0,0-11 0</inkml:trace>
          <inkml:trace contextRef="#ctx0" brushRef="#br0" timeOffset="1784.5725">4279 2229 44,'7'-28'31,"24"-4"1,-6-39 0,22-18-28,-7-14-4,16-21 2,2-6 0,-2-3 0,0 6 0,-13 2-1,-7 20-1,-16 14 1,-13 22-1,-21 29 0,-13 31 0,-18 34 0,-13 30 0,-9 41 0,0 33 1,-9 29 1,11 36 1,0 13 1,20 16 0,7-16 0,29-2 0,7-33 0,26-25 0,10-43-2,24-37 0,9-51-2,12-47-1,15-32-2,-7-48-3,21-9-6,-28-47-13,10-7-10,-10-9-2,-8 3 2</inkml:trace>
          <inkml:trace contextRef="#ctx0" brushRef="#br0" timeOffset="2304.5364">5249 1223 17,'-9'93'28,"-18"5"1,13 31 2,8 9-21,-17-19 2,28 14-3,-14-33 0,20 1-2,-9-46-1,23-19-1,-25-36-1,49-49-3,-13-27-1,4-24 1,3-29-1,4-20 0,4-16 0,-4-9-1,5 9 1,-5 18 0,-7 20 0,-4 29 0,-9 40 1,-2 47 0,-12 47 0,-6 53 1,-14 29 0,0 24 1,-6 12 0,6 9-1,-4-18 0,9-18 0,-1-38 0,15-43-1,10-39-2,5-31 1,11-37-2,7-34 1,13-23 0,7-27 0,7-18-1,2 3 1,4 4 1,-2 15 0,-2 21 1,-2 33 1,-14 34 1,-4 55-1,-12 47 1,1 49 0,-12 25 0,3 17 0,1 16-3,1 0 0,0 2-3,-14-33-31,17-21-5,-10-34 0,-11-33 0</inkml:trace>
        </inkml:traceGroup>
        <inkml:traceGroup>
          <inkml:annotationXML>
            <emma:emma xmlns:emma="http://www.w3.org/2003/04/emma" version="1.0">
              <emma:interpretation id="{313F6C67-92BE-4E26-9652-A68FB2D66495}" emma:medium="tactile" emma:mode="ink">
                <msink:context xmlns:msink="http://schemas.microsoft.com/ink/2010/main" type="inkWord" rotatedBoundingBox="14969,7997 20894,5575 22197,8762 16271,11184"/>
              </emma:interpretation>
              <emma:one-of disjunction-type="recognition" id="oneOf1">
                <emma:interpretation id="interp5" emma:lang="en-US" emma:confidence="1">
                  <emma:literal>Again</emma:literal>
                </emma:interpretation>
                <emma:interpretation id="interp6" emma:lang="en-US" emma:confidence="0">
                  <emma:literal>*gain</emma:literal>
                </emma:interpretation>
                <emma:interpretation id="interp7" emma:lang="en-US" emma:confidence="0">
                  <emma:literal>*Jain</emma:literal>
                </emma:interpretation>
                <emma:interpretation id="interp8" emma:lang="en-US" emma:confidence="0">
                  <emma:literal>A gain</emma:literal>
                </emma:interpretation>
                <emma:interpretation id="interp9" emma:lang="en-US" emma:confidence="0">
                  <emma:literal>*grin</emma:literal>
                </emma:interpretation>
              </emma:one-of>
            </emma:emma>
          </inkml:annotationXML>
          <inkml:trace contextRef="#ctx0" brushRef="#br0" timeOffset="3190.7701">7533 837 61,'0'54'36,"0"-21"0,0-33 0,24 0-32,-6-47-1,23-20 1,-3-33-2,11-25-1,2-28-1,5-28-1,7-21-1,-2-26 0,4-8 0,2 2-1,7 7 3,0 13-1,-3 29 2,3 38 0,-4 38 1,1 62 0,-10 56 0,-12 63 0,-11 57 0,-4 58 0,-10 38-1,1 31 0,-9 20 0,1 3 0,-1-16-1,0-21 1,-1-37-3,-6-42-1,9-20-12,-20-57-21,-2-41-1,4-45 0,-43-20 0</inkml:trace>
          <inkml:trace contextRef="#ctx0" brushRef="#br0" timeOffset="3396.879">7535 75 61,'60'-15'37,"28"-19"-1,24-13 0,15-13-32,39-6 0,13-10-4,5-22-12,2 9-23,4 4-1,-17 5 0,-19 13-1</inkml:trace>
          <inkml:trace contextRef="#ctx0" brushRef="#br0" timeOffset="4103.5354">9765-702 52,'25'-47'33,"-12"25"1,-13 22-8,-47 24-13,30 45-2,-24 9-6,12 43 0,-2 21-2,11 39 0,8 26 0,26 29-1,8 11-1,12 7 0,4 9 0,2-9-1,-4-9 1,-9-11-1,-18-25 1,-20-17-1,-25-27 1,-22-16-1,-21-31 0,-26-22-2,-16-29 0,-18-34 0,3-24 0,1-36-1,19-26 1,20-36 0,40-25 0,42-28 2,59-19-2,36-42-10,44-4-23,43-9 0,29-16-2,27 1 1</inkml:trace>
          <inkml:trace contextRef="#ctx0" brushRef="#br0" timeOffset="3768.9104">9338 26 64,'9'27'36,"-9"-27"0,38 20 0,-9-56-30,7-4-4,15-20 0,14-16-1,-2-22 0,6-11-2,-4-9 1,-7-2-1,-8 11-1,-21 11 0,-16 22-1,-24 25 2,-20 40-2,-28 26 1,-10 43-1,-16 25 1,0 21 0,-7 1-3,25 17-3,-7-35-7,47-4-10,18-30-7,9-53-1,45 2 1</inkml:trace>
          <inkml:trace contextRef="#ctx0" brushRef="#br0" timeOffset="4857.6411">10256-323 60,'-9'62'34,"0"-6"0,7-7 0,26-18-32,-24-31-1,45 6 0,-9-39-1,9-25 0,4-22 1,5-18-1,6-18 0,-6-9 1,-3-2-1,-8 3 1,-14 14-1,-11 24 1,-16 28-1,-17 38 1,-19 40 0,-18 51 0,-8 40 1,-5 34 0,-9 18 0,9 13 1,5-11 0,19-14-1,19-33-1,22-42 0,20-52-1,21-44-2,23-42-1,8-41 0,13-23 0,-4-33-1,11-3 0,-10-14 1,-3 13 0,-14 12 3,-14 24 0,-6 29 2,-16 24 1,-2 45 0,-27 29 2,22 42-1,-24 28 1,7 30-1,-8 7-1,15 15 0,1-4-1,9-4 0,10-21-1,6-21 0,11-32-2,7-36-2,20-6-11,-4-47-23,0-18-1,-5-31-1,-7-18 0</inkml:trace>
          <inkml:trace contextRef="#ctx0" brushRef="#br0" timeOffset="5149.264">11969-1241 70,'22'-7'38,"-22"7"0,34 2 0,-34-2-29,13 47-5,-10-2 0,8 10-3,-7 8 0,3-3-2,4 4-1,-13-26-7,27-4-25,-25-34-4,13-23-1,-11-21 1</inkml:trace>
          <inkml:trace contextRef="#ctx0" brushRef="#br0" timeOffset="5920.9005">12285-782 70,'0'0'38,"31"-7"-1,-6-29-1,15-13-33,-4-29-1,15-15 0,-1-28-3,1-21 0,5-5-1,-2-14-1,-1 10 1,-1-3 0,-5 16 0,-4 16 1,-5 26 0,-7 25 1,-6 28 0,-3 32 1,-22 11 0,25 60 0,-21 16 0,-2 24 0,-4 16 1,4 16-1,1-3 1,-1-5-1,2-14 0,3-17 1,2-26-1,7-27 0,-16-40 0,38-20-1,-9-33 1,7-25-2,11-25 1,2-19-1,9-14 0,3-7 1,1 10-1,-3 14 2,-8 21-1,-4 34 2,-11 35 0,-2 44 0,-10 34 1,3 36-1,2 18 0,11 10 0,14-4 0,16-11-1,15-35 0,24-50-1,37-35-10,17-69-28,12-50-1,-7-50 0,4-57-2</inkml:trace>
          <inkml:trace contextRef="#ctx0" brushRef="#br0" timeOffset="5315.7885">12157-2714 78,'25'-4'36,"-3"19"-5,-22-15-12,18 27-55,-11 2-1,4 0 1,-11 2-2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2EAC-F26F-4255-A8C8-08FF169FECCB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9639-DE77-4281-BCAC-392EC309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6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2EAC-F26F-4255-A8C8-08FF169FECCB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9639-DE77-4281-BCAC-392EC309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1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2EAC-F26F-4255-A8C8-08FF169FECCB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9639-DE77-4281-BCAC-392EC309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6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2EAC-F26F-4255-A8C8-08FF169FECCB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9639-DE77-4281-BCAC-392EC309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3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2EAC-F26F-4255-A8C8-08FF169FECCB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9639-DE77-4281-BCAC-392EC309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2EAC-F26F-4255-A8C8-08FF169FECCB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9639-DE77-4281-BCAC-392EC309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2EAC-F26F-4255-A8C8-08FF169FECCB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9639-DE77-4281-BCAC-392EC309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4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2EAC-F26F-4255-A8C8-08FF169FECCB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9639-DE77-4281-BCAC-392EC309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2EAC-F26F-4255-A8C8-08FF169FECCB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9639-DE77-4281-BCAC-392EC309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2EAC-F26F-4255-A8C8-08FF169FECCB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9639-DE77-4281-BCAC-392EC309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9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2EAC-F26F-4255-A8C8-08FF169FECCB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9639-DE77-4281-BCAC-392EC309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7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2EAC-F26F-4255-A8C8-08FF169FECCB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19639-DE77-4281-BCAC-392EC309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5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.emf"/><Relationship Id="rId7" Type="http://schemas.openxmlformats.org/officeDocument/2006/relationships/customXml" Target="../ink/ink2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" name="Ink 38"/>
              <p14:cNvContentPartPr/>
              <p14:nvPr/>
            </p14:nvContentPartPr>
            <p14:xfrm rot="900000">
              <a:off x="1252490" y="4535597"/>
              <a:ext cx="5377787" cy="2731727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900000">
                <a:off x="1190573" y="4483036"/>
                <a:ext cx="5462743" cy="2814888"/>
              </a:xfrm>
              <a:prstGeom prst="rect">
                <a:avLst/>
              </a:prstGeom>
            </p:spPr>
          </p:pic>
        </mc:Fallback>
      </mc:AlternateContent>
      <p:grpSp>
        <p:nvGrpSpPr>
          <p:cNvPr id="1031" name="Group 1030"/>
          <p:cNvGrpSpPr/>
          <p:nvPr/>
        </p:nvGrpSpPr>
        <p:grpSpPr>
          <a:xfrm>
            <a:off x="762000" y="683626"/>
            <a:ext cx="7170447" cy="6488373"/>
            <a:chOff x="762000" y="683626"/>
            <a:chExt cx="7170447" cy="6488373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7" b="90833" l="9804" r="89916"/>
                      </a14:imgEffect>
                      <a14:imgEffect>
                        <a14:colorTemperature colorTemp="5800"/>
                      </a14:imgEffect>
                      <a14:imgEffect>
                        <a14:saturation sat="30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94"/>
            <a:stretch/>
          </p:blipFill>
          <p:spPr bwMode="auto">
            <a:xfrm rot="1800000">
              <a:off x="4999049" y="683626"/>
              <a:ext cx="2240886" cy="2729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5" name="Group 1024"/>
            <p:cNvGrpSpPr/>
            <p:nvPr/>
          </p:nvGrpSpPr>
          <p:grpSpPr>
            <a:xfrm>
              <a:off x="762000" y="1257533"/>
              <a:ext cx="7170447" cy="5914466"/>
              <a:chOff x="762000" y="1257533"/>
              <a:chExt cx="7170447" cy="5914466"/>
            </a:xfrm>
          </p:grpSpPr>
          <p:pic>
            <p:nvPicPr>
              <p:cNvPr id="1026" name="Picture 2" descr="C:\MakeZurich-GreenAgain\makezurich2017\presentation\logo.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9491"/>
              <a:stretch/>
            </p:blipFill>
            <p:spPr bwMode="auto">
              <a:xfrm>
                <a:off x="762000" y="1257533"/>
                <a:ext cx="5029200" cy="28815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12" name="Ink 11"/>
                  <p14:cNvContentPartPr/>
                  <p14:nvPr/>
                </p14:nvContentPartPr>
                <p14:xfrm rot="900000">
                  <a:off x="1176290" y="4440272"/>
                  <a:ext cx="5377787" cy="2731727"/>
                </p14:xfrm>
              </p:contentPart>
            </mc:Choice>
            <mc:Fallback>
              <p:pic>
                <p:nvPicPr>
                  <p:cNvPr id="12" name="Ink 11"/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 rot="900000">
                    <a:off x="1114369" y="4387711"/>
                    <a:ext cx="5462749" cy="2814888"/>
                  </a:xfrm>
                  <a:prstGeom prst="rect">
                    <a:avLst/>
                  </a:prstGeom>
                </p:spPr>
              </p:pic>
            </mc:Fallback>
          </mc:AlternateContent>
          <p:pic>
            <p:nvPicPr>
              <p:cNvPr id="35" name="Picture 2" descr="C:\MakeZurich-GreenAgain\makezurich2017\presentation\logo.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4538" b="-2729"/>
              <a:stretch/>
            </p:blipFill>
            <p:spPr bwMode="auto">
              <a:xfrm rot="21210088">
                <a:off x="1550245" y="4149384"/>
                <a:ext cx="6382202" cy="8261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39498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Giorgio Signorello</dc:creator>
  <cp:lastModifiedBy>Giorgio Signorello</cp:lastModifiedBy>
  <cp:revision>2</cp:revision>
  <dcterms:created xsi:type="dcterms:W3CDTF">2017-02-06T22:06:09Z</dcterms:created>
  <dcterms:modified xsi:type="dcterms:W3CDTF">2017-02-06T22:22:32Z</dcterms:modified>
</cp:coreProperties>
</file>