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5"/>
  </p:notesMasterIdLst>
  <p:sldIdLst>
    <p:sldId id="258" r:id="rId2"/>
    <p:sldId id="259" r:id="rId3"/>
    <p:sldId id="260" r:id="rId4"/>
    <p:sldId id="261" r:id="rId5"/>
    <p:sldId id="281" r:id="rId6"/>
    <p:sldId id="263" r:id="rId7"/>
    <p:sldId id="264" r:id="rId8"/>
    <p:sldId id="284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4" r:id="rId20"/>
    <p:sldId id="275" r:id="rId21"/>
    <p:sldId id="287" r:id="rId22"/>
    <p:sldId id="276" r:id="rId23"/>
    <p:sldId id="277" r:id="rId24"/>
    <p:sldId id="278" r:id="rId25"/>
    <p:sldId id="279" r:id="rId26"/>
    <p:sldId id="280" r:id="rId27"/>
    <p:sldId id="283" r:id="rId28"/>
    <p:sldId id="286" r:id="rId29"/>
    <p:sldId id="311" r:id="rId30"/>
    <p:sldId id="307" r:id="rId31"/>
    <p:sldId id="308" r:id="rId32"/>
    <p:sldId id="344" r:id="rId33"/>
    <p:sldId id="343" r:id="rId34"/>
    <p:sldId id="310" r:id="rId35"/>
    <p:sldId id="290" r:id="rId36"/>
    <p:sldId id="301" r:id="rId37"/>
    <p:sldId id="304" r:id="rId38"/>
    <p:sldId id="300" r:id="rId39"/>
    <p:sldId id="302" r:id="rId40"/>
    <p:sldId id="303" r:id="rId41"/>
    <p:sldId id="288" r:id="rId42"/>
    <p:sldId id="305" r:id="rId43"/>
    <p:sldId id="306" r:id="rId44"/>
    <p:sldId id="312" r:id="rId45"/>
    <p:sldId id="313" r:id="rId46"/>
    <p:sldId id="339" r:id="rId47"/>
    <p:sldId id="314" r:id="rId48"/>
    <p:sldId id="315" r:id="rId49"/>
    <p:sldId id="340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4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E47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45" autoAdjust="0"/>
    <p:restoredTop sz="94660"/>
  </p:normalViewPr>
  <p:slideViewPr>
    <p:cSldViewPr>
      <p:cViewPr varScale="1">
        <p:scale>
          <a:sx n="74" d="100"/>
          <a:sy n="74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96208A-EE26-444A-ABCC-F1E21943B9D0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F4798B-F028-4BB9-8875-9A556878D815}">
      <dgm:prSet phldrT="[Text]" custT="1"/>
      <dgm:spPr/>
      <dgm:t>
        <a:bodyPr/>
        <a:lstStyle/>
        <a:p>
          <a:r>
            <a:rPr lang="en-US" sz="2400" b="1" i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OWNER </a:t>
          </a:r>
          <a:r>
            <a:rPr lang="en-US" sz="2400" b="1" i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  <a:p>
          <a:r>
            <a:rPr lang="en-US" sz="2400" b="1" i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(MR. </a:t>
          </a:r>
          <a:r>
            <a:rPr lang="en-US" sz="2400" b="1" i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KANTI </a:t>
          </a:r>
          <a:r>
            <a:rPr lang="en-US" sz="2400" b="1" i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PATEL)</a:t>
          </a:r>
          <a:endParaRPr lang="en-US" sz="2400" b="1" i="1" u="sng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AC91D-DC05-44BB-B31A-1B5B1B4807F2}" type="parTrans" cxnId="{A20B797A-8CFB-4F53-95A1-C6DF5D0191A1}">
      <dgm:prSet/>
      <dgm:spPr/>
      <dgm:t>
        <a:bodyPr/>
        <a:lstStyle/>
        <a:p>
          <a:endParaRPr lang="en-US"/>
        </a:p>
      </dgm:t>
    </dgm:pt>
    <dgm:pt modelId="{1CAF6902-C91D-40F5-9094-BB93840C2F59}" type="sibTrans" cxnId="{A20B797A-8CFB-4F53-95A1-C6DF5D0191A1}">
      <dgm:prSet/>
      <dgm:spPr/>
      <dgm:t>
        <a:bodyPr/>
        <a:lstStyle/>
        <a:p>
          <a:endParaRPr lang="en-US"/>
        </a:p>
      </dgm:t>
    </dgm:pt>
    <dgm:pt modelId="{E1E36315-51AD-459A-86A1-8C152F800135}">
      <dgm:prSet phldrT="[Text]" custT="1"/>
      <dgm:spPr/>
      <dgm:t>
        <a:bodyPr/>
        <a:lstStyle/>
        <a:p>
          <a:r>
            <a: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ADMIN</a:t>
          </a:r>
          <a:endParaRPr lang="en-US" sz="2400" b="1" i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094932-FD7A-4B79-9403-8FFA1A02FE67}" type="parTrans" cxnId="{22F9E441-9CB6-4361-9168-0573A327AB54}">
      <dgm:prSet/>
      <dgm:spPr/>
      <dgm:t>
        <a:bodyPr/>
        <a:lstStyle/>
        <a:p>
          <a:endParaRPr lang="en-US" sz="1400" dirty="0"/>
        </a:p>
      </dgm:t>
    </dgm:pt>
    <dgm:pt modelId="{DD279413-1CA1-454F-9A06-DCF70511741D}" type="sibTrans" cxnId="{22F9E441-9CB6-4361-9168-0573A327AB54}">
      <dgm:prSet/>
      <dgm:spPr/>
      <dgm:t>
        <a:bodyPr/>
        <a:lstStyle/>
        <a:p>
          <a:endParaRPr lang="en-US"/>
        </a:p>
      </dgm:t>
    </dgm:pt>
    <dgm:pt modelId="{18D6CA26-0C5C-4B76-8904-4203A68B05B1}">
      <dgm:prSet phldrT="[Text]" custT="1"/>
      <dgm:spPr/>
      <dgm:t>
        <a:bodyPr/>
        <a:lstStyle/>
        <a:p>
          <a:r>
            <a: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STUDENTS</a:t>
          </a:r>
          <a:endParaRPr lang="en-US" sz="2400" b="1" i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A013FC-3B68-4C72-BFFB-B9712392B980}" type="parTrans" cxnId="{91FF503F-CD83-4053-98C3-BFFFF45F88B3}">
      <dgm:prSet/>
      <dgm:spPr/>
      <dgm:t>
        <a:bodyPr/>
        <a:lstStyle/>
        <a:p>
          <a:endParaRPr lang="en-US" sz="1400" dirty="0"/>
        </a:p>
      </dgm:t>
    </dgm:pt>
    <dgm:pt modelId="{66224837-5ABE-4797-9DF5-29691CEE4C68}" type="sibTrans" cxnId="{91FF503F-CD83-4053-98C3-BFFFF45F88B3}">
      <dgm:prSet/>
      <dgm:spPr/>
      <dgm:t>
        <a:bodyPr/>
        <a:lstStyle/>
        <a:p>
          <a:endParaRPr lang="en-US"/>
        </a:p>
      </dgm:t>
    </dgm:pt>
    <dgm:pt modelId="{7FF3C32D-4E64-444D-A076-36672C175930}" type="pres">
      <dgm:prSet presAssocID="{C996208A-EE26-444A-ABCC-F1E21943B9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A2866-4743-4EFC-87AD-8FDB8CDFBF24}" type="pres">
      <dgm:prSet presAssocID="{C996208A-EE26-444A-ABCC-F1E21943B9D0}" presName="hierFlow" presStyleCnt="0"/>
      <dgm:spPr/>
    </dgm:pt>
    <dgm:pt modelId="{3780E60C-84BD-43A6-AD30-0609610050FD}" type="pres">
      <dgm:prSet presAssocID="{C996208A-EE26-444A-ABCC-F1E21943B9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CEC6D1-981C-4F60-A918-057C850AB77E}" type="pres">
      <dgm:prSet presAssocID="{78F4798B-F028-4BB9-8875-9A556878D815}" presName="Name14" presStyleCnt="0"/>
      <dgm:spPr/>
    </dgm:pt>
    <dgm:pt modelId="{CEFB2EE4-E541-4EA6-903D-8B3F4475DCF4}" type="pres">
      <dgm:prSet presAssocID="{78F4798B-F028-4BB9-8875-9A556878D815}" presName="level1Shape" presStyleLbl="node0" presStyleIdx="0" presStyleCnt="1" custScaleX="82750" custScaleY="39203" custLinFactNeighborX="-1305" custLinFactNeighborY="-67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570B30-EA82-439D-9523-B39A40467369}" type="pres">
      <dgm:prSet presAssocID="{78F4798B-F028-4BB9-8875-9A556878D815}" presName="hierChild2" presStyleCnt="0"/>
      <dgm:spPr/>
    </dgm:pt>
    <dgm:pt modelId="{66F45237-DCE0-4133-A56A-3385F2C8B6A8}" type="pres">
      <dgm:prSet presAssocID="{46094932-FD7A-4B79-9403-8FFA1A02FE6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9A74FBC-B461-40F8-99C6-360F0FA8D35B}" type="pres">
      <dgm:prSet presAssocID="{E1E36315-51AD-459A-86A1-8C152F800135}" presName="Name21" presStyleCnt="0"/>
      <dgm:spPr/>
    </dgm:pt>
    <dgm:pt modelId="{BDD6FBF4-BB10-4A50-AE4A-47D49A37AD44}" type="pres">
      <dgm:prSet presAssocID="{E1E36315-51AD-459A-86A1-8C152F800135}" presName="level2Shape" presStyleLbl="node2" presStyleIdx="0" presStyleCnt="2" custScaleX="85326" custScaleY="34525" custLinFactNeighborX="-6097" custLinFactNeighborY="-11176"/>
      <dgm:spPr/>
      <dgm:t>
        <a:bodyPr/>
        <a:lstStyle/>
        <a:p>
          <a:endParaRPr lang="en-US"/>
        </a:p>
      </dgm:t>
    </dgm:pt>
    <dgm:pt modelId="{FEEAAF5E-CA3B-4ECC-9656-6EA95AFE8AA3}" type="pres">
      <dgm:prSet presAssocID="{E1E36315-51AD-459A-86A1-8C152F800135}" presName="hierChild3" presStyleCnt="0"/>
      <dgm:spPr/>
    </dgm:pt>
    <dgm:pt modelId="{15F2ED94-E45E-4AD5-BA24-43D3EFFA1A75}" type="pres">
      <dgm:prSet presAssocID="{DBA013FC-3B68-4C72-BFFB-B9712392B980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DF61146-AC7A-4528-9B21-0AA300AB4D60}" type="pres">
      <dgm:prSet presAssocID="{18D6CA26-0C5C-4B76-8904-4203A68B05B1}" presName="Name21" presStyleCnt="0"/>
      <dgm:spPr/>
    </dgm:pt>
    <dgm:pt modelId="{6A4FE6D8-6A98-4D58-8922-722E6E0AC1B4}" type="pres">
      <dgm:prSet presAssocID="{18D6CA26-0C5C-4B76-8904-4203A68B05B1}" presName="level2Shape" presStyleLbl="node2" presStyleIdx="1" presStyleCnt="2" custScaleX="90942" custScaleY="34737" custLinFactNeighborX="649" custLinFactNeighborY="-11285"/>
      <dgm:spPr/>
      <dgm:t>
        <a:bodyPr/>
        <a:lstStyle/>
        <a:p>
          <a:endParaRPr lang="en-US"/>
        </a:p>
      </dgm:t>
    </dgm:pt>
    <dgm:pt modelId="{CB5EF975-E0DF-4F39-ACEA-8F67FB6573F4}" type="pres">
      <dgm:prSet presAssocID="{18D6CA26-0C5C-4B76-8904-4203A68B05B1}" presName="hierChild3" presStyleCnt="0"/>
      <dgm:spPr/>
    </dgm:pt>
    <dgm:pt modelId="{F176F907-6865-4FA3-A36E-A875F61910CE}" type="pres">
      <dgm:prSet presAssocID="{C996208A-EE26-444A-ABCC-F1E21943B9D0}" presName="bgShapesFlow" presStyleCnt="0"/>
      <dgm:spPr/>
    </dgm:pt>
  </dgm:ptLst>
  <dgm:cxnLst>
    <dgm:cxn modelId="{91FF503F-CD83-4053-98C3-BFFFF45F88B3}" srcId="{78F4798B-F028-4BB9-8875-9A556878D815}" destId="{18D6CA26-0C5C-4B76-8904-4203A68B05B1}" srcOrd="1" destOrd="0" parTransId="{DBA013FC-3B68-4C72-BFFB-B9712392B980}" sibTransId="{66224837-5ABE-4797-9DF5-29691CEE4C68}"/>
    <dgm:cxn modelId="{E1CB0CE9-C30C-4FEB-B94B-C26D652F2786}" type="presOf" srcId="{E1E36315-51AD-459A-86A1-8C152F800135}" destId="{BDD6FBF4-BB10-4A50-AE4A-47D49A37AD44}" srcOrd="0" destOrd="0" presId="urn:microsoft.com/office/officeart/2005/8/layout/hierarchy6"/>
    <dgm:cxn modelId="{57016AA0-D70A-4C06-821B-90C8988418DB}" type="presOf" srcId="{78F4798B-F028-4BB9-8875-9A556878D815}" destId="{CEFB2EE4-E541-4EA6-903D-8B3F4475DCF4}" srcOrd="0" destOrd="0" presId="urn:microsoft.com/office/officeart/2005/8/layout/hierarchy6"/>
    <dgm:cxn modelId="{15FF98BA-7441-46D4-909C-7EF4D1266D85}" type="presOf" srcId="{DBA013FC-3B68-4C72-BFFB-B9712392B980}" destId="{15F2ED94-E45E-4AD5-BA24-43D3EFFA1A75}" srcOrd="0" destOrd="0" presId="urn:microsoft.com/office/officeart/2005/8/layout/hierarchy6"/>
    <dgm:cxn modelId="{F75DC452-BF39-4554-82CE-D89515398C94}" type="presOf" srcId="{C996208A-EE26-444A-ABCC-F1E21943B9D0}" destId="{7FF3C32D-4E64-444D-A076-36672C175930}" srcOrd="0" destOrd="0" presId="urn:microsoft.com/office/officeart/2005/8/layout/hierarchy6"/>
    <dgm:cxn modelId="{642D5270-CE2A-4B4E-AAA3-0402A8E4CB80}" type="presOf" srcId="{46094932-FD7A-4B79-9403-8FFA1A02FE67}" destId="{66F45237-DCE0-4133-A56A-3385F2C8B6A8}" srcOrd="0" destOrd="0" presId="urn:microsoft.com/office/officeart/2005/8/layout/hierarchy6"/>
    <dgm:cxn modelId="{A20B797A-8CFB-4F53-95A1-C6DF5D0191A1}" srcId="{C996208A-EE26-444A-ABCC-F1E21943B9D0}" destId="{78F4798B-F028-4BB9-8875-9A556878D815}" srcOrd="0" destOrd="0" parTransId="{4D3AC91D-DC05-44BB-B31A-1B5B1B4807F2}" sibTransId="{1CAF6902-C91D-40F5-9094-BB93840C2F59}"/>
    <dgm:cxn modelId="{03B71823-4E6A-468F-BB77-8B3BE224BDB2}" type="presOf" srcId="{18D6CA26-0C5C-4B76-8904-4203A68B05B1}" destId="{6A4FE6D8-6A98-4D58-8922-722E6E0AC1B4}" srcOrd="0" destOrd="0" presId="urn:microsoft.com/office/officeart/2005/8/layout/hierarchy6"/>
    <dgm:cxn modelId="{22F9E441-9CB6-4361-9168-0573A327AB54}" srcId="{78F4798B-F028-4BB9-8875-9A556878D815}" destId="{E1E36315-51AD-459A-86A1-8C152F800135}" srcOrd="0" destOrd="0" parTransId="{46094932-FD7A-4B79-9403-8FFA1A02FE67}" sibTransId="{DD279413-1CA1-454F-9A06-DCF70511741D}"/>
    <dgm:cxn modelId="{2FF6975E-34DC-461E-966E-1B5C0AB28EE3}" type="presParOf" srcId="{7FF3C32D-4E64-444D-A076-36672C175930}" destId="{665A2866-4743-4EFC-87AD-8FDB8CDFBF24}" srcOrd="0" destOrd="0" presId="urn:microsoft.com/office/officeart/2005/8/layout/hierarchy6"/>
    <dgm:cxn modelId="{C5C61D10-5E9F-4D62-B329-B12B89E64965}" type="presParOf" srcId="{665A2866-4743-4EFC-87AD-8FDB8CDFBF24}" destId="{3780E60C-84BD-43A6-AD30-0609610050FD}" srcOrd="0" destOrd="0" presId="urn:microsoft.com/office/officeart/2005/8/layout/hierarchy6"/>
    <dgm:cxn modelId="{CF367D64-2EE4-4110-B412-7AF2A4587F7A}" type="presParOf" srcId="{3780E60C-84BD-43A6-AD30-0609610050FD}" destId="{A3CEC6D1-981C-4F60-A918-057C850AB77E}" srcOrd="0" destOrd="0" presId="urn:microsoft.com/office/officeart/2005/8/layout/hierarchy6"/>
    <dgm:cxn modelId="{47EDDBF4-6C17-46CE-870E-E55BC220E5D5}" type="presParOf" srcId="{A3CEC6D1-981C-4F60-A918-057C850AB77E}" destId="{CEFB2EE4-E541-4EA6-903D-8B3F4475DCF4}" srcOrd="0" destOrd="0" presId="urn:microsoft.com/office/officeart/2005/8/layout/hierarchy6"/>
    <dgm:cxn modelId="{C7A41BA5-215F-4EE0-8D83-F0B285465F4C}" type="presParOf" srcId="{A3CEC6D1-981C-4F60-A918-057C850AB77E}" destId="{69570B30-EA82-439D-9523-B39A40467369}" srcOrd="1" destOrd="0" presId="urn:microsoft.com/office/officeart/2005/8/layout/hierarchy6"/>
    <dgm:cxn modelId="{39B14771-5FBF-49E4-9939-0CA37E4D83B9}" type="presParOf" srcId="{69570B30-EA82-439D-9523-B39A40467369}" destId="{66F45237-DCE0-4133-A56A-3385F2C8B6A8}" srcOrd="0" destOrd="0" presId="urn:microsoft.com/office/officeart/2005/8/layout/hierarchy6"/>
    <dgm:cxn modelId="{629C48B9-4488-4E94-A757-8A9BFA85643F}" type="presParOf" srcId="{69570B30-EA82-439D-9523-B39A40467369}" destId="{E9A74FBC-B461-40F8-99C6-360F0FA8D35B}" srcOrd="1" destOrd="0" presId="urn:microsoft.com/office/officeart/2005/8/layout/hierarchy6"/>
    <dgm:cxn modelId="{96FFBE5E-6452-4483-B3EE-DCE05700D274}" type="presParOf" srcId="{E9A74FBC-B461-40F8-99C6-360F0FA8D35B}" destId="{BDD6FBF4-BB10-4A50-AE4A-47D49A37AD44}" srcOrd="0" destOrd="0" presId="urn:microsoft.com/office/officeart/2005/8/layout/hierarchy6"/>
    <dgm:cxn modelId="{C9E8BB9E-870D-447C-87C2-3B370FE688E1}" type="presParOf" srcId="{E9A74FBC-B461-40F8-99C6-360F0FA8D35B}" destId="{FEEAAF5E-CA3B-4ECC-9656-6EA95AFE8AA3}" srcOrd="1" destOrd="0" presId="urn:microsoft.com/office/officeart/2005/8/layout/hierarchy6"/>
    <dgm:cxn modelId="{62A578C9-64DE-435A-8C9A-E37902E12F34}" type="presParOf" srcId="{69570B30-EA82-439D-9523-B39A40467369}" destId="{15F2ED94-E45E-4AD5-BA24-43D3EFFA1A75}" srcOrd="2" destOrd="0" presId="urn:microsoft.com/office/officeart/2005/8/layout/hierarchy6"/>
    <dgm:cxn modelId="{00E672C1-7B49-4E72-A907-D7BCC4EEF8E5}" type="presParOf" srcId="{69570B30-EA82-439D-9523-B39A40467369}" destId="{9DF61146-AC7A-4528-9B21-0AA300AB4D60}" srcOrd="3" destOrd="0" presId="urn:microsoft.com/office/officeart/2005/8/layout/hierarchy6"/>
    <dgm:cxn modelId="{1BAE77C5-BCA8-4178-833D-EC5EF8EF26EC}" type="presParOf" srcId="{9DF61146-AC7A-4528-9B21-0AA300AB4D60}" destId="{6A4FE6D8-6A98-4D58-8922-722E6E0AC1B4}" srcOrd="0" destOrd="0" presId="urn:microsoft.com/office/officeart/2005/8/layout/hierarchy6"/>
    <dgm:cxn modelId="{C1A4BB62-C4A2-4978-8EF3-1EC07AEAEA4A}" type="presParOf" srcId="{9DF61146-AC7A-4528-9B21-0AA300AB4D60}" destId="{CB5EF975-E0DF-4F39-ACEA-8F67FB6573F4}" srcOrd="1" destOrd="0" presId="urn:microsoft.com/office/officeart/2005/8/layout/hierarchy6"/>
    <dgm:cxn modelId="{BD2291AF-4B0F-44DE-A6D9-0D5174BCBA36}" type="presParOf" srcId="{7FF3C32D-4E64-444D-A076-36672C175930}" destId="{F176F907-6865-4FA3-A36E-A875F61910CE}" srcOrd="1" destOrd="0" presId="urn:microsoft.com/office/officeart/2005/8/layout/hierarchy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84CAB3-7195-410B-B0AA-6278C7ACBB1D}" type="doc">
      <dgm:prSet loTypeId="urn:microsoft.com/office/officeart/2005/8/layout/hierarchy2" loCatId="hierarchy" qsTypeId="urn:microsoft.com/office/officeart/2005/8/quickstyle/3d9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004D7B-D303-4712-8CAD-B8BE129880C4}">
      <dgm:prSet phldrT="[Text]"/>
      <dgm:spPr/>
      <dgm:t>
        <a:bodyPr/>
        <a:lstStyle/>
        <a:p>
          <a:r>
            <a:rPr lang="en-US" dirty="0" smtClean="0"/>
            <a:t>Main Module</a:t>
          </a:r>
          <a:endParaRPr lang="en-US" dirty="0"/>
        </a:p>
      </dgm:t>
    </dgm:pt>
    <dgm:pt modelId="{9CF3EB5E-D8C4-4649-904F-7630ECEACF36}" type="parTrans" cxnId="{7FF68EC2-7EE3-4C9C-A4DE-B1CF15CEB1AF}">
      <dgm:prSet/>
      <dgm:spPr/>
      <dgm:t>
        <a:bodyPr/>
        <a:lstStyle/>
        <a:p>
          <a:endParaRPr lang="en-US"/>
        </a:p>
      </dgm:t>
    </dgm:pt>
    <dgm:pt modelId="{3A33568C-3B29-4740-81F6-14150781AA0A}" type="sibTrans" cxnId="{7FF68EC2-7EE3-4C9C-A4DE-B1CF15CEB1AF}">
      <dgm:prSet/>
      <dgm:spPr/>
      <dgm:t>
        <a:bodyPr/>
        <a:lstStyle/>
        <a:p>
          <a:endParaRPr lang="en-US"/>
        </a:p>
      </dgm:t>
    </dgm:pt>
    <dgm:pt modelId="{12EE74F5-5AB3-46F9-9D2A-D77FBD9957B6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A313202B-F964-44AF-81A2-AF88F2389E18}" type="parTrans" cxnId="{9099B7F1-A173-4639-8059-76D4A11F362A}">
      <dgm:prSet/>
      <dgm:spPr/>
      <dgm:t>
        <a:bodyPr/>
        <a:lstStyle/>
        <a:p>
          <a:endParaRPr lang="en-US" dirty="0"/>
        </a:p>
      </dgm:t>
    </dgm:pt>
    <dgm:pt modelId="{9D7A32E7-1C5D-4BFB-AE3B-055FA0ED9788}" type="sibTrans" cxnId="{9099B7F1-A173-4639-8059-76D4A11F362A}">
      <dgm:prSet/>
      <dgm:spPr/>
      <dgm:t>
        <a:bodyPr/>
        <a:lstStyle/>
        <a:p>
          <a:endParaRPr lang="en-US"/>
        </a:p>
      </dgm:t>
    </dgm:pt>
    <dgm:pt modelId="{0DA4FA4A-3874-4167-8FA8-CDFD504BC36F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28F541D9-1CC7-407D-9F67-554659D8105C}" type="parTrans" cxnId="{6737ACE8-B9F2-4529-8494-105886DD278E}">
      <dgm:prSet/>
      <dgm:spPr/>
      <dgm:t>
        <a:bodyPr/>
        <a:lstStyle/>
        <a:p>
          <a:endParaRPr lang="en-US" dirty="0"/>
        </a:p>
      </dgm:t>
    </dgm:pt>
    <dgm:pt modelId="{5E3A388F-6DC2-4786-9E6F-D317D94984F8}" type="sibTrans" cxnId="{6737ACE8-B9F2-4529-8494-105886DD278E}">
      <dgm:prSet/>
      <dgm:spPr/>
      <dgm:t>
        <a:bodyPr/>
        <a:lstStyle/>
        <a:p>
          <a:endParaRPr lang="en-US"/>
        </a:p>
      </dgm:t>
    </dgm:pt>
    <dgm:pt modelId="{15C9CC1D-6AE0-4394-A26B-4EDFA64FE9AB}">
      <dgm:prSet phldrT="[Text]"/>
      <dgm:spPr/>
      <dgm:t>
        <a:bodyPr/>
        <a:lstStyle/>
        <a:p>
          <a:r>
            <a:rPr lang="en-US" dirty="0" smtClean="0"/>
            <a:t>Exams</a:t>
          </a:r>
          <a:endParaRPr lang="en-US" dirty="0"/>
        </a:p>
      </dgm:t>
    </dgm:pt>
    <dgm:pt modelId="{FF265908-5463-4786-B1F4-95E505B23804}" type="parTrans" cxnId="{01FC3A72-EE7C-45DF-8769-0C5672DFDCBF}">
      <dgm:prSet/>
      <dgm:spPr/>
      <dgm:t>
        <a:bodyPr/>
        <a:lstStyle/>
        <a:p>
          <a:endParaRPr lang="en-US" dirty="0"/>
        </a:p>
      </dgm:t>
    </dgm:pt>
    <dgm:pt modelId="{906F5A3B-6E1D-43AD-AA8A-81EF1557107D}" type="sibTrans" cxnId="{01FC3A72-EE7C-45DF-8769-0C5672DFDCBF}">
      <dgm:prSet/>
      <dgm:spPr/>
      <dgm:t>
        <a:bodyPr/>
        <a:lstStyle/>
        <a:p>
          <a:endParaRPr lang="en-US"/>
        </a:p>
      </dgm:t>
    </dgm:pt>
    <dgm:pt modelId="{81368C96-34C2-43CC-8BE5-F31F4D860BB8}">
      <dgm:prSet phldrT="[Text]"/>
      <dgm:spPr/>
      <dgm:t>
        <a:bodyPr/>
        <a:lstStyle/>
        <a:p>
          <a:r>
            <a:rPr lang="en-US" dirty="0" smtClean="0"/>
            <a:t>Progress Reports</a:t>
          </a:r>
          <a:endParaRPr lang="en-US" dirty="0"/>
        </a:p>
      </dgm:t>
    </dgm:pt>
    <dgm:pt modelId="{098DAA2E-ECFD-43C9-A98B-7D6BD261B09D}" type="parTrans" cxnId="{6AC7F900-1764-4897-A05D-6496B164DD76}">
      <dgm:prSet/>
      <dgm:spPr/>
      <dgm:t>
        <a:bodyPr/>
        <a:lstStyle/>
        <a:p>
          <a:endParaRPr lang="en-US" dirty="0"/>
        </a:p>
      </dgm:t>
    </dgm:pt>
    <dgm:pt modelId="{F00A129B-330D-4291-A96B-5FEFC71C3867}" type="sibTrans" cxnId="{6AC7F900-1764-4897-A05D-6496B164DD76}">
      <dgm:prSet/>
      <dgm:spPr/>
      <dgm:t>
        <a:bodyPr/>
        <a:lstStyle/>
        <a:p>
          <a:endParaRPr lang="en-US"/>
        </a:p>
      </dgm:t>
    </dgm:pt>
    <dgm:pt modelId="{FDB4798A-EE5D-4A66-85F2-00B11D52429D}">
      <dgm:prSet phldrT="[Text]"/>
      <dgm:spPr/>
      <dgm:t>
        <a:bodyPr/>
        <a:lstStyle/>
        <a:p>
          <a:r>
            <a:rPr lang="en-US" dirty="0" smtClean="0"/>
            <a:t>Sub Module</a:t>
          </a:r>
          <a:endParaRPr lang="en-US" dirty="0"/>
        </a:p>
      </dgm:t>
    </dgm:pt>
    <dgm:pt modelId="{1FBEBFCA-68EF-4D58-BF72-6C0A34662CD2}" type="parTrans" cxnId="{81906269-57F4-4D1A-91AC-C42611703A6F}">
      <dgm:prSet/>
      <dgm:spPr/>
      <dgm:t>
        <a:bodyPr/>
        <a:lstStyle/>
        <a:p>
          <a:endParaRPr lang="en-US" dirty="0"/>
        </a:p>
      </dgm:t>
    </dgm:pt>
    <dgm:pt modelId="{84E675D1-8D4B-4754-A8D7-A2B7D0D6424A}" type="sibTrans" cxnId="{81906269-57F4-4D1A-91AC-C42611703A6F}">
      <dgm:prSet/>
      <dgm:spPr/>
      <dgm:t>
        <a:bodyPr/>
        <a:lstStyle/>
        <a:p>
          <a:endParaRPr lang="en-US"/>
        </a:p>
      </dgm:t>
    </dgm:pt>
    <dgm:pt modelId="{D1358CFF-E651-4B22-BD79-C1B63B5017F1}">
      <dgm:prSet phldrT="[Text]"/>
      <dgm:spPr/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628BCCD9-6FDD-498A-9B53-249300452B15}" type="parTrans" cxnId="{1418288B-A7FE-44F2-B411-78F42F5B04E0}">
      <dgm:prSet/>
      <dgm:spPr/>
      <dgm:t>
        <a:bodyPr/>
        <a:lstStyle/>
        <a:p>
          <a:endParaRPr lang="en-US" dirty="0"/>
        </a:p>
      </dgm:t>
    </dgm:pt>
    <dgm:pt modelId="{DEFE1A7F-4EAD-4518-B8C7-EE877B570BD0}" type="sibTrans" cxnId="{1418288B-A7FE-44F2-B411-78F42F5B04E0}">
      <dgm:prSet/>
      <dgm:spPr/>
      <dgm:t>
        <a:bodyPr/>
        <a:lstStyle/>
        <a:p>
          <a:endParaRPr lang="en-US"/>
        </a:p>
      </dgm:t>
    </dgm:pt>
    <dgm:pt modelId="{D0E763FE-88EC-4B34-8E7A-11C6D289CC45}">
      <dgm:prSet phldrT="[Text]"/>
      <dgm:spPr/>
      <dgm:t>
        <a:bodyPr/>
        <a:lstStyle/>
        <a:p>
          <a:r>
            <a:rPr lang="en-US" dirty="0" smtClean="0"/>
            <a:t>Attendance</a:t>
          </a:r>
          <a:endParaRPr lang="en-US" dirty="0"/>
        </a:p>
      </dgm:t>
    </dgm:pt>
    <dgm:pt modelId="{C7A1BA58-171F-4B28-955F-49E3908EF5CC}" type="parTrans" cxnId="{756A8A63-7369-426D-B546-99A88717CA4C}">
      <dgm:prSet/>
      <dgm:spPr/>
      <dgm:t>
        <a:bodyPr/>
        <a:lstStyle/>
        <a:p>
          <a:endParaRPr lang="en-US" dirty="0"/>
        </a:p>
      </dgm:t>
    </dgm:pt>
    <dgm:pt modelId="{DFE97D66-E4B9-4E50-9D01-D41C82FB5455}" type="sibTrans" cxnId="{756A8A63-7369-426D-B546-99A88717CA4C}">
      <dgm:prSet/>
      <dgm:spPr/>
      <dgm:t>
        <a:bodyPr/>
        <a:lstStyle/>
        <a:p>
          <a:endParaRPr lang="en-US"/>
        </a:p>
      </dgm:t>
    </dgm:pt>
    <dgm:pt modelId="{D215714F-A513-49BF-9561-1BF9A07118E9}">
      <dgm:prSet phldrT="[Text]"/>
      <dgm:spPr/>
      <dgm:t>
        <a:bodyPr/>
        <a:lstStyle/>
        <a:p>
          <a:r>
            <a:rPr lang="en-US" dirty="0" smtClean="0"/>
            <a:t>Sub Module</a:t>
          </a:r>
          <a:endParaRPr lang="en-US" dirty="0"/>
        </a:p>
      </dgm:t>
    </dgm:pt>
    <dgm:pt modelId="{17C686D1-E979-4C1E-8050-2DED5264A815}" type="parTrans" cxnId="{CFB35901-9929-48CC-B535-9D20270EBE65}">
      <dgm:prSet/>
      <dgm:spPr/>
      <dgm:t>
        <a:bodyPr/>
        <a:lstStyle/>
        <a:p>
          <a:endParaRPr lang="en-US" dirty="0"/>
        </a:p>
      </dgm:t>
    </dgm:pt>
    <dgm:pt modelId="{B40E014C-1E71-4DEF-BBD7-7E80111C9EC5}" type="sibTrans" cxnId="{CFB35901-9929-48CC-B535-9D20270EBE65}">
      <dgm:prSet/>
      <dgm:spPr/>
      <dgm:t>
        <a:bodyPr/>
        <a:lstStyle/>
        <a:p>
          <a:endParaRPr lang="en-US"/>
        </a:p>
      </dgm:t>
    </dgm:pt>
    <dgm:pt modelId="{B0D85334-964C-4E99-B6FE-F221B87BC3F0}" type="pres">
      <dgm:prSet presAssocID="{E184CAB3-7195-410B-B0AA-6278C7ACBB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4371641-277E-4DA0-AFBF-A27428604FDE}" type="pres">
      <dgm:prSet presAssocID="{31004D7B-D303-4712-8CAD-B8BE129880C4}" presName="root1" presStyleCnt="0"/>
      <dgm:spPr/>
    </dgm:pt>
    <dgm:pt modelId="{4430E2AF-563F-45B1-AFA2-6FB71F9FFF37}" type="pres">
      <dgm:prSet presAssocID="{31004D7B-D303-4712-8CAD-B8BE129880C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395A4-3B42-4131-A2A8-D32382777B33}" type="pres">
      <dgm:prSet presAssocID="{31004D7B-D303-4712-8CAD-B8BE129880C4}" presName="level2hierChild" presStyleCnt="0"/>
      <dgm:spPr/>
    </dgm:pt>
    <dgm:pt modelId="{9610BC80-EBB6-4736-8DB1-7A7450C61EAE}" type="pres">
      <dgm:prSet presAssocID="{A313202B-F964-44AF-81A2-AF88F2389E18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643FA207-1F58-4825-9275-EBAB29FFA1C1}" type="pres">
      <dgm:prSet presAssocID="{A313202B-F964-44AF-81A2-AF88F2389E18}" presName="connTx" presStyleLbl="parChTrans1D2" presStyleIdx="0" presStyleCnt="2"/>
      <dgm:spPr/>
      <dgm:t>
        <a:bodyPr/>
        <a:lstStyle/>
        <a:p>
          <a:endParaRPr lang="en-IN"/>
        </a:p>
      </dgm:t>
    </dgm:pt>
    <dgm:pt modelId="{7BC314C0-1709-4476-92E8-07E028EFB250}" type="pres">
      <dgm:prSet presAssocID="{12EE74F5-5AB3-46F9-9D2A-D77FBD9957B6}" presName="root2" presStyleCnt="0"/>
      <dgm:spPr/>
    </dgm:pt>
    <dgm:pt modelId="{906D183D-DFBD-4FE3-8B6C-8312994EC743}" type="pres">
      <dgm:prSet presAssocID="{12EE74F5-5AB3-46F9-9D2A-D77FBD9957B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51A07-9201-4EAA-A05D-F5C4F630FDD7}" type="pres">
      <dgm:prSet presAssocID="{12EE74F5-5AB3-46F9-9D2A-D77FBD9957B6}" presName="level3hierChild" presStyleCnt="0"/>
      <dgm:spPr/>
    </dgm:pt>
    <dgm:pt modelId="{EF97AFB5-39A2-4CAA-8864-357550B38F1A}" type="pres">
      <dgm:prSet presAssocID="{1FBEBFCA-68EF-4D58-BF72-6C0A34662CD2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DCEA1499-887D-4302-A92C-9A4A94A9F4B9}" type="pres">
      <dgm:prSet presAssocID="{1FBEBFCA-68EF-4D58-BF72-6C0A34662CD2}" presName="connTx" presStyleLbl="parChTrans1D3" presStyleIdx="0" presStyleCnt="2"/>
      <dgm:spPr/>
      <dgm:t>
        <a:bodyPr/>
        <a:lstStyle/>
        <a:p>
          <a:endParaRPr lang="en-IN"/>
        </a:p>
      </dgm:t>
    </dgm:pt>
    <dgm:pt modelId="{5CBC2910-2591-4F27-8AFA-EA8D8E895EAC}" type="pres">
      <dgm:prSet presAssocID="{FDB4798A-EE5D-4A66-85F2-00B11D52429D}" presName="root2" presStyleCnt="0"/>
      <dgm:spPr/>
    </dgm:pt>
    <dgm:pt modelId="{0BC39948-B28E-4727-A080-2032AAD2D8D0}" type="pres">
      <dgm:prSet presAssocID="{FDB4798A-EE5D-4A66-85F2-00B11D52429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009BFC-E5D0-4CF2-A87B-24BF0A3D0AD6}" type="pres">
      <dgm:prSet presAssocID="{FDB4798A-EE5D-4A66-85F2-00B11D52429D}" presName="level3hierChild" presStyleCnt="0"/>
      <dgm:spPr/>
    </dgm:pt>
    <dgm:pt modelId="{056566D8-7881-40E2-8CCE-79DA65E1CCBB}" type="pres">
      <dgm:prSet presAssocID="{628BCCD9-6FDD-498A-9B53-249300452B15}" presName="conn2-1" presStyleLbl="parChTrans1D4" presStyleIdx="0" presStyleCnt="4"/>
      <dgm:spPr/>
      <dgm:t>
        <a:bodyPr/>
        <a:lstStyle/>
        <a:p>
          <a:endParaRPr lang="en-IN"/>
        </a:p>
      </dgm:t>
    </dgm:pt>
    <dgm:pt modelId="{30087D73-B068-4746-A357-3AD2DD4AEA9B}" type="pres">
      <dgm:prSet presAssocID="{628BCCD9-6FDD-498A-9B53-249300452B15}" presName="connTx" presStyleLbl="parChTrans1D4" presStyleIdx="0" presStyleCnt="4"/>
      <dgm:spPr/>
      <dgm:t>
        <a:bodyPr/>
        <a:lstStyle/>
        <a:p>
          <a:endParaRPr lang="en-IN"/>
        </a:p>
      </dgm:t>
    </dgm:pt>
    <dgm:pt modelId="{AA56A913-3952-4497-9A71-D0C79739A365}" type="pres">
      <dgm:prSet presAssocID="{D1358CFF-E651-4B22-BD79-C1B63B5017F1}" presName="root2" presStyleCnt="0"/>
      <dgm:spPr/>
    </dgm:pt>
    <dgm:pt modelId="{FABECEBF-F587-44A0-9806-6C658FA895E4}" type="pres">
      <dgm:prSet presAssocID="{D1358CFF-E651-4B22-BD79-C1B63B5017F1}" presName="LevelTwoTextNode" presStyleLbl="node4" presStyleIdx="0" presStyleCnt="4" custLinFactNeighborX="-3975" custLinFactNeighborY="-553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63E3F-61C6-4054-BB96-F5F07EA884C6}" type="pres">
      <dgm:prSet presAssocID="{D1358CFF-E651-4B22-BD79-C1B63B5017F1}" presName="level3hierChild" presStyleCnt="0"/>
      <dgm:spPr/>
    </dgm:pt>
    <dgm:pt modelId="{446E6063-0200-4BAC-BE6A-EB2A60FA419C}" type="pres">
      <dgm:prSet presAssocID="{C7A1BA58-171F-4B28-955F-49E3908EF5CC}" presName="conn2-1" presStyleLbl="parChTrans1D4" presStyleIdx="1" presStyleCnt="4"/>
      <dgm:spPr/>
      <dgm:t>
        <a:bodyPr/>
        <a:lstStyle/>
        <a:p>
          <a:endParaRPr lang="en-IN"/>
        </a:p>
      </dgm:t>
    </dgm:pt>
    <dgm:pt modelId="{BE452442-F5B3-44F4-B476-F619EE263C4A}" type="pres">
      <dgm:prSet presAssocID="{C7A1BA58-171F-4B28-955F-49E3908EF5CC}" presName="connTx" presStyleLbl="parChTrans1D4" presStyleIdx="1" presStyleCnt="4"/>
      <dgm:spPr/>
      <dgm:t>
        <a:bodyPr/>
        <a:lstStyle/>
        <a:p>
          <a:endParaRPr lang="en-IN"/>
        </a:p>
      </dgm:t>
    </dgm:pt>
    <dgm:pt modelId="{C36B45A9-5EB2-43BD-BBBE-2DAABB7B16F5}" type="pres">
      <dgm:prSet presAssocID="{D0E763FE-88EC-4B34-8E7A-11C6D289CC45}" presName="root2" presStyleCnt="0"/>
      <dgm:spPr/>
    </dgm:pt>
    <dgm:pt modelId="{B1358F13-8C30-48C6-993B-1A36497834CB}" type="pres">
      <dgm:prSet presAssocID="{D0E763FE-88EC-4B34-8E7A-11C6D289CC45}" presName="LevelTwoTextNode" presStyleLbl="node4" presStyleIdx="1" presStyleCnt="4" custLinFactNeighborX="548" custLinFactNeighborY="-256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6A773-87D6-44DF-B51F-1D79D98ACB94}" type="pres">
      <dgm:prSet presAssocID="{D0E763FE-88EC-4B34-8E7A-11C6D289CC45}" presName="level3hierChild" presStyleCnt="0"/>
      <dgm:spPr/>
    </dgm:pt>
    <dgm:pt modelId="{8C0E23F3-75F4-426F-9B46-FD1533F2A888}" type="pres">
      <dgm:prSet presAssocID="{28F541D9-1CC7-407D-9F67-554659D8105C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9F60B705-E51E-440E-8717-2DD771260C95}" type="pres">
      <dgm:prSet presAssocID="{28F541D9-1CC7-407D-9F67-554659D8105C}" presName="connTx" presStyleLbl="parChTrans1D2" presStyleIdx="1" presStyleCnt="2"/>
      <dgm:spPr/>
      <dgm:t>
        <a:bodyPr/>
        <a:lstStyle/>
        <a:p>
          <a:endParaRPr lang="en-IN"/>
        </a:p>
      </dgm:t>
    </dgm:pt>
    <dgm:pt modelId="{365F3438-0719-4E2F-B2E7-645B8F127E24}" type="pres">
      <dgm:prSet presAssocID="{0DA4FA4A-3874-4167-8FA8-CDFD504BC36F}" presName="root2" presStyleCnt="0"/>
      <dgm:spPr/>
    </dgm:pt>
    <dgm:pt modelId="{9118FC67-5C46-4DB0-9E43-6776A743E65E}" type="pres">
      <dgm:prSet presAssocID="{0DA4FA4A-3874-4167-8FA8-CDFD504BC3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8D769-F97F-4E56-9765-8A12913EFDA0}" type="pres">
      <dgm:prSet presAssocID="{0DA4FA4A-3874-4167-8FA8-CDFD504BC36F}" presName="level3hierChild" presStyleCnt="0"/>
      <dgm:spPr/>
    </dgm:pt>
    <dgm:pt modelId="{269E949E-9BCC-4C56-90B9-378B4CA8B664}" type="pres">
      <dgm:prSet presAssocID="{17C686D1-E979-4C1E-8050-2DED5264A815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D98807F5-D9DE-410B-AA91-23291B508363}" type="pres">
      <dgm:prSet presAssocID="{17C686D1-E979-4C1E-8050-2DED5264A815}" presName="connTx" presStyleLbl="parChTrans1D3" presStyleIdx="1" presStyleCnt="2"/>
      <dgm:spPr/>
      <dgm:t>
        <a:bodyPr/>
        <a:lstStyle/>
        <a:p>
          <a:endParaRPr lang="en-IN"/>
        </a:p>
      </dgm:t>
    </dgm:pt>
    <dgm:pt modelId="{6D0B828B-FF23-49D5-A05F-B2D80F43F57F}" type="pres">
      <dgm:prSet presAssocID="{D215714F-A513-49BF-9561-1BF9A07118E9}" presName="root2" presStyleCnt="0"/>
      <dgm:spPr/>
    </dgm:pt>
    <dgm:pt modelId="{2E70A123-6625-4379-8CBD-71C6AA4BCD9A}" type="pres">
      <dgm:prSet presAssocID="{D215714F-A513-49BF-9561-1BF9A07118E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68C01C-7ED7-4FC4-95E8-A738E1A20DBD}" type="pres">
      <dgm:prSet presAssocID="{D215714F-A513-49BF-9561-1BF9A07118E9}" presName="level3hierChild" presStyleCnt="0"/>
      <dgm:spPr/>
    </dgm:pt>
    <dgm:pt modelId="{59E82BA9-020A-402B-AB2F-E444654B0CAB}" type="pres">
      <dgm:prSet presAssocID="{FF265908-5463-4786-B1F4-95E505B23804}" presName="conn2-1" presStyleLbl="parChTrans1D4" presStyleIdx="2" presStyleCnt="4"/>
      <dgm:spPr/>
      <dgm:t>
        <a:bodyPr/>
        <a:lstStyle/>
        <a:p>
          <a:endParaRPr lang="en-IN"/>
        </a:p>
      </dgm:t>
    </dgm:pt>
    <dgm:pt modelId="{BF822D79-FD05-460B-B3EC-AA42294E88F5}" type="pres">
      <dgm:prSet presAssocID="{FF265908-5463-4786-B1F4-95E505B23804}" presName="connTx" presStyleLbl="parChTrans1D4" presStyleIdx="2" presStyleCnt="4"/>
      <dgm:spPr/>
      <dgm:t>
        <a:bodyPr/>
        <a:lstStyle/>
        <a:p>
          <a:endParaRPr lang="en-IN"/>
        </a:p>
      </dgm:t>
    </dgm:pt>
    <dgm:pt modelId="{2AB6C357-8BDC-44A5-A024-6D6FBE36DCBC}" type="pres">
      <dgm:prSet presAssocID="{15C9CC1D-6AE0-4394-A26B-4EDFA64FE9AB}" presName="root2" presStyleCnt="0"/>
      <dgm:spPr/>
    </dgm:pt>
    <dgm:pt modelId="{F8CCE845-1638-44C7-A4C3-B0B50DB5C761}" type="pres">
      <dgm:prSet presAssocID="{15C9CC1D-6AE0-4394-A26B-4EDFA64FE9A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76E73-8B5B-4F90-B1CF-A279DC97F76A}" type="pres">
      <dgm:prSet presAssocID="{15C9CC1D-6AE0-4394-A26B-4EDFA64FE9AB}" presName="level3hierChild" presStyleCnt="0"/>
      <dgm:spPr/>
    </dgm:pt>
    <dgm:pt modelId="{5D55F166-6297-47A2-872A-DC95DB389289}" type="pres">
      <dgm:prSet presAssocID="{098DAA2E-ECFD-43C9-A98B-7D6BD261B09D}" presName="conn2-1" presStyleLbl="parChTrans1D4" presStyleIdx="3" presStyleCnt="4"/>
      <dgm:spPr/>
      <dgm:t>
        <a:bodyPr/>
        <a:lstStyle/>
        <a:p>
          <a:endParaRPr lang="en-IN"/>
        </a:p>
      </dgm:t>
    </dgm:pt>
    <dgm:pt modelId="{9CCC694A-57B8-456D-9F7E-3326DF15F23E}" type="pres">
      <dgm:prSet presAssocID="{098DAA2E-ECFD-43C9-A98B-7D6BD261B09D}" presName="connTx" presStyleLbl="parChTrans1D4" presStyleIdx="3" presStyleCnt="4"/>
      <dgm:spPr/>
      <dgm:t>
        <a:bodyPr/>
        <a:lstStyle/>
        <a:p>
          <a:endParaRPr lang="en-IN"/>
        </a:p>
      </dgm:t>
    </dgm:pt>
    <dgm:pt modelId="{9F3D3168-C7C1-4BC9-999B-DC19AC81FBAB}" type="pres">
      <dgm:prSet presAssocID="{81368C96-34C2-43CC-8BE5-F31F4D860BB8}" presName="root2" presStyleCnt="0"/>
      <dgm:spPr/>
    </dgm:pt>
    <dgm:pt modelId="{82431F77-2D53-4398-A356-F173469EE8F5}" type="pres">
      <dgm:prSet presAssocID="{81368C96-34C2-43CC-8BE5-F31F4D860BB8}" presName="LevelTwoTextNode" presStyleLbl="node4" presStyleIdx="3" presStyleCnt="4" custLinFactNeighborX="548" custLinFactNeighborY="24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1C3FF-DDD5-4006-8DF0-D639101C6D14}" type="pres">
      <dgm:prSet presAssocID="{81368C96-34C2-43CC-8BE5-F31F4D860BB8}" presName="level3hierChild" presStyleCnt="0"/>
      <dgm:spPr/>
    </dgm:pt>
  </dgm:ptLst>
  <dgm:cxnLst>
    <dgm:cxn modelId="{0F561849-E894-464B-9D4B-575591FC9F63}" type="presOf" srcId="{A313202B-F964-44AF-81A2-AF88F2389E18}" destId="{9610BC80-EBB6-4736-8DB1-7A7450C61EAE}" srcOrd="0" destOrd="0" presId="urn:microsoft.com/office/officeart/2005/8/layout/hierarchy2"/>
    <dgm:cxn modelId="{73F482FB-B010-40E9-8FA5-523BA5EA23CA}" type="presOf" srcId="{FDB4798A-EE5D-4A66-85F2-00B11D52429D}" destId="{0BC39948-B28E-4727-A080-2032AAD2D8D0}" srcOrd="0" destOrd="0" presId="urn:microsoft.com/office/officeart/2005/8/layout/hierarchy2"/>
    <dgm:cxn modelId="{81906269-57F4-4D1A-91AC-C42611703A6F}" srcId="{12EE74F5-5AB3-46F9-9D2A-D77FBD9957B6}" destId="{FDB4798A-EE5D-4A66-85F2-00B11D52429D}" srcOrd="0" destOrd="0" parTransId="{1FBEBFCA-68EF-4D58-BF72-6C0A34662CD2}" sibTransId="{84E675D1-8D4B-4754-A8D7-A2B7D0D6424A}"/>
    <dgm:cxn modelId="{A86DE7FD-DA1E-4AA6-9C07-5D47E235E57D}" type="presOf" srcId="{12EE74F5-5AB3-46F9-9D2A-D77FBD9957B6}" destId="{906D183D-DFBD-4FE3-8B6C-8312994EC743}" srcOrd="0" destOrd="0" presId="urn:microsoft.com/office/officeart/2005/8/layout/hierarchy2"/>
    <dgm:cxn modelId="{756A8A63-7369-426D-B546-99A88717CA4C}" srcId="{FDB4798A-EE5D-4A66-85F2-00B11D52429D}" destId="{D0E763FE-88EC-4B34-8E7A-11C6D289CC45}" srcOrd="1" destOrd="0" parTransId="{C7A1BA58-171F-4B28-955F-49E3908EF5CC}" sibTransId="{DFE97D66-E4B9-4E50-9D01-D41C82FB5455}"/>
    <dgm:cxn modelId="{B1AD29F1-2F74-4FDD-958A-A6959D03E9F6}" type="presOf" srcId="{17C686D1-E979-4C1E-8050-2DED5264A815}" destId="{D98807F5-D9DE-410B-AA91-23291B508363}" srcOrd="1" destOrd="0" presId="urn:microsoft.com/office/officeart/2005/8/layout/hierarchy2"/>
    <dgm:cxn modelId="{7555A53A-CA82-4B94-89BF-2CC27132A369}" type="presOf" srcId="{81368C96-34C2-43CC-8BE5-F31F4D860BB8}" destId="{82431F77-2D53-4398-A356-F173469EE8F5}" srcOrd="0" destOrd="0" presId="urn:microsoft.com/office/officeart/2005/8/layout/hierarchy2"/>
    <dgm:cxn modelId="{15EB95AF-7D3B-4D14-9B0B-64ECBD9B91A6}" type="presOf" srcId="{17C686D1-E979-4C1E-8050-2DED5264A815}" destId="{269E949E-9BCC-4C56-90B9-378B4CA8B664}" srcOrd="0" destOrd="0" presId="urn:microsoft.com/office/officeart/2005/8/layout/hierarchy2"/>
    <dgm:cxn modelId="{A62726B2-8E1D-4824-869A-7253C9B1C2A6}" type="presOf" srcId="{C7A1BA58-171F-4B28-955F-49E3908EF5CC}" destId="{BE452442-F5B3-44F4-B476-F619EE263C4A}" srcOrd="1" destOrd="0" presId="urn:microsoft.com/office/officeart/2005/8/layout/hierarchy2"/>
    <dgm:cxn modelId="{90BEC733-094F-404A-A8B4-DAFEBE449F2E}" type="presOf" srcId="{628BCCD9-6FDD-498A-9B53-249300452B15}" destId="{30087D73-B068-4746-A357-3AD2DD4AEA9B}" srcOrd="1" destOrd="0" presId="urn:microsoft.com/office/officeart/2005/8/layout/hierarchy2"/>
    <dgm:cxn modelId="{8A87507A-FB73-43EC-BC7D-AE72AD253480}" type="presOf" srcId="{A313202B-F964-44AF-81A2-AF88F2389E18}" destId="{643FA207-1F58-4825-9275-EBAB29FFA1C1}" srcOrd="1" destOrd="0" presId="urn:microsoft.com/office/officeart/2005/8/layout/hierarchy2"/>
    <dgm:cxn modelId="{7FF68EC2-7EE3-4C9C-A4DE-B1CF15CEB1AF}" srcId="{E184CAB3-7195-410B-B0AA-6278C7ACBB1D}" destId="{31004D7B-D303-4712-8CAD-B8BE129880C4}" srcOrd="0" destOrd="0" parTransId="{9CF3EB5E-D8C4-4649-904F-7630ECEACF36}" sibTransId="{3A33568C-3B29-4740-81F6-14150781AA0A}"/>
    <dgm:cxn modelId="{23C3594E-A0F2-47DC-96B8-B7ECEB4F62DA}" type="presOf" srcId="{FF265908-5463-4786-B1F4-95E505B23804}" destId="{59E82BA9-020A-402B-AB2F-E444654B0CAB}" srcOrd="0" destOrd="0" presId="urn:microsoft.com/office/officeart/2005/8/layout/hierarchy2"/>
    <dgm:cxn modelId="{007F75DD-90E6-4942-B669-78BFDAC96835}" type="presOf" srcId="{1FBEBFCA-68EF-4D58-BF72-6C0A34662CD2}" destId="{EF97AFB5-39A2-4CAA-8864-357550B38F1A}" srcOrd="0" destOrd="0" presId="urn:microsoft.com/office/officeart/2005/8/layout/hierarchy2"/>
    <dgm:cxn modelId="{E2AF20EC-2B62-4254-ABFB-FCDDA3B5E7A2}" type="presOf" srcId="{E184CAB3-7195-410B-B0AA-6278C7ACBB1D}" destId="{B0D85334-964C-4E99-B6FE-F221B87BC3F0}" srcOrd="0" destOrd="0" presId="urn:microsoft.com/office/officeart/2005/8/layout/hierarchy2"/>
    <dgm:cxn modelId="{6614425C-6EBA-4AAF-81C1-BCFC06F17C35}" type="presOf" srcId="{C7A1BA58-171F-4B28-955F-49E3908EF5CC}" destId="{446E6063-0200-4BAC-BE6A-EB2A60FA419C}" srcOrd="0" destOrd="0" presId="urn:microsoft.com/office/officeart/2005/8/layout/hierarchy2"/>
    <dgm:cxn modelId="{6737ACE8-B9F2-4529-8494-105886DD278E}" srcId="{31004D7B-D303-4712-8CAD-B8BE129880C4}" destId="{0DA4FA4A-3874-4167-8FA8-CDFD504BC36F}" srcOrd="1" destOrd="0" parTransId="{28F541D9-1CC7-407D-9F67-554659D8105C}" sibTransId="{5E3A388F-6DC2-4786-9E6F-D317D94984F8}"/>
    <dgm:cxn modelId="{9654F29A-5713-4A5F-9743-8353C11EDAC0}" type="presOf" srcId="{0DA4FA4A-3874-4167-8FA8-CDFD504BC36F}" destId="{9118FC67-5C46-4DB0-9E43-6776A743E65E}" srcOrd="0" destOrd="0" presId="urn:microsoft.com/office/officeart/2005/8/layout/hierarchy2"/>
    <dgm:cxn modelId="{6FE345AF-7D23-460A-95E8-C4D02574834D}" type="presOf" srcId="{28F541D9-1CC7-407D-9F67-554659D8105C}" destId="{8C0E23F3-75F4-426F-9B46-FD1533F2A888}" srcOrd="0" destOrd="0" presId="urn:microsoft.com/office/officeart/2005/8/layout/hierarchy2"/>
    <dgm:cxn modelId="{27A2A60C-2FB3-4F38-9EDF-96FD0AC37D2E}" type="presOf" srcId="{D0E763FE-88EC-4B34-8E7A-11C6D289CC45}" destId="{B1358F13-8C30-48C6-993B-1A36497834CB}" srcOrd="0" destOrd="0" presId="urn:microsoft.com/office/officeart/2005/8/layout/hierarchy2"/>
    <dgm:cxn modelId="{6AC7F900-1764-4897-A05D-6496B164DD76}" srcId="{D215714F-A513-49BF-9561-1BF9A07118E9}" destId="{81368C96-34C2-43CC-8BE5-F31F4D860BB8}" srcOrd="1" destOrd="0" parTransId="{098DAA2E-ECFD-43C9-A98B-7D6BD261B09D}" sibTransId="{F00A129B-330D-4291-A96B-5FEFC71C3867}"/>
    <dgm:cxn modelId="{74275A5C-6AA2-4A7C-97F2-719992D7AF77}" type="presOf" srcId="{15C9CC1D-6AE0-4394-A26B-4EDFA64FE9AB}" destId="{F8CCE845-1638-44C7-A4C3-B0B50DB5C761}" srcOrd="0" destOrd="0" presId="urn:microsoft.com/office/officeart/2005/8/layout/hierarchy2"/>
    <dgm:cxn modelId="{382CB3B6-B52E-4D54-AB77-6557C50EAAB1}" type="presOf" srcId="{28F541D9-1CC7-407D-9F67-554659D8105C}" destId="{9F60B705-E51E-440E-8717-2DD771260C95}" srcOrd="1" destOrd="0" presId="urn:microsoft.com/office/officeart/2005/8/layout/hierarchy2"/>
    <dgm:cxn modelId="{1418288B-A7FE-44F2-B411-78F42F5B04E0}" srcId="{FDB4798A-EE5D-4A66-85F2-00B11D52429D}" destId="{D1358CFF-E651-4B22-BD79-C1B63B5017F1}" srcOrd="0" destOrd="0" parTransId="{628BCCD9-6FDD-498A-9B53-249300452B15}" sibTransId="{DEFE1A7F-4EAD-4518-B8C7-EE877B570BD0}"/>
    <dgm:cxn modelId="{33D1217D-9FEB-433F-9517-980BC4F7682E}" type="presOf" srcId="{098DAA2E-ECFD-43C9-A98B-7D6BD261B09D}" destId="{5D55F166-6297-47A2-872A-DC95DB389289}" srcOrd="0" destOrd="0" presId="urn:microsoft.com/office/officeart/2005/8/layout/hierarchy2"/>
    <dgm:cxn modelId="{6A231921-E63B-4F11-A51D-1468C50C9702}" type="presOf" srcId="{D215714F-A513-49BF-9561-1BF9A07118E9}" destId="{2E70A123-6625-4379-8CBD-71C6AA4BCD9A}" srcOrd="0" destOrd="0" presId="urn:microsoft.com/office/officeart/2005/8/layout/hierarchy2"/>
    <dgm:cxn modelId="{F22E8BE6-4B33-41C8-ABD5-B6A6A1A64C38}" type="presOf" srcId="{628BCCD9-6FDD-498A-9B53-249300452B15}" destId="{056566D8-7881-40E2-8CCE-79DA65E1CCBB}" srcOrd="0" destOrd="0" presId="urn:microsoft.com/office/officeart/2005/8/layout/hierarchy2"/>
    <dgm:cxn modelId="{1117B9A5-2B82-4465-8A4A-3D8BCE35865A}" type="presOf" srcId="{31004D7B-D303-4712-8CAD-B8BE129880C4}" destId="{4430E2AF-563F-45B1-AFA2-6FB71F9FFF37}" srcOrd="0" destOrd="0" presId="urn:microsoft.com/office/officeart/2005/8/layout/hierarchy2"/>
    <dgm:cxn modelId="{9099B7F1-A173-4639-8059-76D4A11F362A}" srcId="{31004D7B-D303-4712-8CAD-B8BE129880C4}" destId="{12EE74F5-5AB3-46F9-9D2A-D77FBD9957B6}" srcOrd="0" destOrd="0" parTransId="{A313202B-F964-44AF-81A2-AF88F2389E18}" sibTransId="{9D7A32E7-1C5D-4BFB-AE3B-055FA0ED9788}"/>
    <dgm:cxn modelId="{CFB35901-9929-48CC-B535-9D20270EBE65}" srcId="{0DA4FA4A-3874-4167-8FA8-CDFD504BC36F}" destId="{D215714F-A513-49BF-9561-1BF9A07118E9}" srcOrd="0" destOrd="0" parTransId="{17C686D1-E979-4C1E-8050-2DED5264A815}" sibTransId="{B40E014C-1E71-4DEF-BBD7-7E80111C9EC5}"/>
    <dgm:cxn modelId="{5B483066-F59C-4A27-B92D-64DCC8D33B7B}" type="presOf" srcId="{FF265908-5463-4786-B1F4-95E505B23804}" destId="{BF822D79-FD05-460B-B3EC-AA42294E88F5}" srcOrd="1" destOrd="0" presId="urn:microsoft.com/office/officeart/2005/8/layout/hierarchy2"/>
    <dgm:cxn modelId="{01FC3A72-EE7C-45DF-8769-0C5672DFDCBF}" srcId="{D215714F-A513-49BF-9561-1BF9A07118E9}" destId="{15C9CC1D-6AE0-4394-A26B-4EDFA64FE9AB}" srcOrd="0" destOrd="0" parTransId="{FF265908-5463-4786-B1F4-95E505B23804}" sibTransId="{906F5A3B-6E1D-43AD-AA8A-81EF1557107D}"/>
    <dgm:cxn modelId="{7BFF4589-57A5-4060-B613-00AB6E600907}" type="presOf" srcId="{1FBEBFCA-68EF-4D58-BF72-6C0A34662CD2}" destId="{DCEA1499-887D-4302-A92C-9A4A94A9F4B9}" srcOrd="1" destOrd="0" presId="urn:microsoft.com/office/officeart/2005/8/layout/hierarchy2"/>
    <dgm:cxn modelId="{655AC510-24B7-4B11-8CD7-ECF057C5481D}" type="presOf" srcId="{098DAA2E-ECFD-43C9-A98B-7D6BD261B09D}" destId="{9CCC694A-57B8-456D-9F7E-3326DF15F23E}" srcOrd="1" destOrd="0" presId="urn:microsoft.com/office/officeart/2005/8/layout/hierarchy2"/>
    <dgm:cxn modelId="{37FAEC7C-4BD2-4E62-BB3A-89E2A3670788}" type="presOf" srcId="{D1358CFF-E651-4B22-BD79-C1B63B5017F1}" destId="{FABECEBF-F587-44A0-9806-6C658FA895E4}" srcOrd="0" destOrd="0" presId="urn:microsoft.com/office/officeart/2005/8/layout/hierarchy2"/>
    <dgm:cxn modelId="{28634B67-97E5-4BDA-BB7B-D652ADDE9186}" type="presParOf" srcId="{B0D85334-964C-4E99-B6FE-F221B87BC3F0}" destId="{34371641-277E-4DA0-AFBF-A27428604FDE}" srcOrd="0" destOrd="0" presId="urn:microsoft.com/office/officeart/2005/8/layout/hierarchy2"/>
    <dgm:cxn modelId="{2CDF30FD-CA55-4E1E-B9F7-B7FAE3403A84}" type="presParOf" srcId="{34371641-277E-4DA0-AFBF-A27428604FDE}" destId="{4430E2AF-563F-45B1-AFA2-6FB71F9FFF37}" srcOrd="0" destOrd="0" presId="urn:microsoft.com/office/officeart/2005/8/layout/hierarchy2"/>
    <dgm:cxn modelId="{08D52132-4AD7-43C6-8BF2-2D2DF10B19BF}" type="presParOf" srcId="{34371641-277E-4DA0-AFBF-A27428604FDE}" destId="{7A2395A4-3B42-4131-A2A8-D32382777B33}" srcOrd="1" destOrd="0" presId="urn:microsoft.com/office/officeart/2005/8/layout/hierarchy2"/>
    <dgm:cxn modelId="{3B79C062-2807-4B4E-9EE8-2F12EADA7BE8}" type="presParOf" srcId="{7A2395A4-3B42-4131-A2A8-D32382777B33}" destId="{9610BC80-EBB6-4736-8DB1-7A7450C61EAE}" srcOrd="0" destOrd="0" presId="urn:microsoft.com/office/officeart/2005/8/layout/hierarchy2"/>
    <dgm:cxn modelId="{2CC35651-927E-4950-9B99-DE9EE054F85B}" type="presParOf" srcId="{9610BC80-EBB6-4736-8DB1-7A7450C61EAE}" destId="{643FA207-1F58-4825-9275-EBAB29FFA1C1}" srcOrd="0" destOrd="0" presId="urn:microsoft.com/office/officeart/2005/8/layout/hierarchy2"/>
    <dgm:cxn modelId="{73689FA6-B556-4C6A-A363-838E9A659F4B}" type="presParOf" srcId="{7A2395A4-3B42-4131-A2A8-D32382777B33}" destId="{7BC314C0-1709-4476-92E8-07E028EFB250}" srcOrd="1" destOrd="0" presId="urn:microsoft.com/office/officeart/2005/8/layout/hierarchy2"/>
    <dgm:cxn modelId="{485C5B2B-135F-4554-8DBE-8DFD533452E1}" type="presParOf" srcId="{7BC314C0-1709-4476-92E8-07E028EFB250}" destId="{906D183D-DFBD-4FE3-8B6C-8312994EC743}" srcOrd="0" destOrd="0" presId="urn:microsoft.com/office/officeart/2005/8/layout/hierarchy2"/>
    <dgm:cxn modelId="{11D7AB33-10AA-46E9-9892-97EB88AFC6B5}" type="presParOf" srcId="{7BC314C0-1709-4476-92E8-07E028EFB250}" destId="{4EB51A07-9201-4EAA-A05D-F5C4F630FDD7}" srcOrd="1" destOrd="0" presId="urn:microsoft.com/office/officeart/2005/8/layout/hierarchy2"/>
    <dgm:cxn modelId="{95605D5E-B899-4371-8672-F69D0FCDD4AC}" type="presParOf" srcId="{4EB51A07-9201-4EAA-A05D-F5C4F630FDD7}" destId="{EF97AFB5-39A2-4CAA-8864-357550B38F1A}" srcOrd="0" destOrd="0" presId="urn:microsoft.com/office/officeart/2005/8/layout/hierarchy2"/>
    <dgm:cxn modelId="{3E8BB4B2-58C0-4CFE-BA5D-FB950A9FA22E}" type="presParOf" srcId="{EF97AFB5-39A2-4CAA-8864-357550B38F1A}" destId="{DCEA1499-887D-4302-A92C-9A4A94A9F4B9}" srcOrd="0" destOrd="0" presId="urn:microsoft.com/office/officeart/2005/8/layout/hierarchy2"/>
    <dgm:cxn modelId="{1A8F944B-A68B-4888-863C-C802DD8E52B4}" type="presParOf" srcId="{4EB51A07-9201-4EAA-A05D-F5C4F630FDD7}" destId="{5CBC2910-2591-4F27-8AFA-EA8D8E895EAC}" srcOrd="1" destOrd="0" presId="urn:microsoft.com/office/officeart/2005/8/layout/hierarchy2"/>
    <dgm:cxn modelId="{055AF9E5-4206-4A30-B8CE-5632BC41632C}" type="presParOf" srcId="{5CBC2910-2591-4F27-8AFA-EA8D8E895EAC}" destId="{0BC39948-B28E-4727-A080-2032AAD2D8D0}" srcOrd="0" destOrd="0" presId="urn:microsoft.com/office/officeart/2005/8/layout/hierarchy2"/>
    <dgm:cxn modelId="{09D7A666-60D2-4617-91B1-3417AF4B6D8D}" type="presParOf" srcId="{5CBC2910-2591-4F27-8AFA-EA8D8E895EAC}" destId="{63009BFC-E5D0-4CF2-A87B-24BF0A3D0AD6}" srcOrd="1" destOrd="0" presId="urn:microsoft.com/office/officeart/2005/8/layout/hierarchy2"/>
    <dgm:cxn modelId="{6A886B83-2629-4305-99F1-772D920B4203}" type="presParOf" srcId="{63009BFC-E5D0-4CF2-A87B-24BF0A3D0AD6}" destId="{056566D8-7881-40E2-8CCE-79DA65E1CCBB}" srcOrd="0" destOrd="0" presId="urn:microsoft.com/office/officeart/2005/8/layout/hierarchy2"/>
    <dgm:cxn modelId="{42948CF5-9DFB-4E47-BF21-19C5CE3D9220}" type="presParOf" srcId="{056566D8-7881-40E2-8CCE-79DA65E1CCBB}" destId="{30087D73-B068-4746-A357-3AD2DD4AEA9B}" srcOrd="0" destOrd="0" presId="urn:microsoft.com/office/officeart/2005/8/layout/hierarchy2"/>
    <dgm:cxn modelId="{E038EA6F-58BB-4A23-815F-431DC1D83149}" type="presParOf" srcId="{63009BFC-E5D0-4CF2-A87B-24BF0A3D0AD6}" destId="{AA56A913-3952-4497-9A71-D0C79739A365}" srcOrd="1" destOrd="0" presId="urn:microsoft.com/office/officeart/2005/8/layout/hierarchy2"/>
    <dgm:cxn modelId="{68830AD8-81C5-43D0-9142-85D2CB2E8043}" type="presParOf" srcId="{AA56A913-3952-4497-9A71-D0C79739A365}" destId="{FABECEBF-F587-44A0-9806-6C658FA895E4}" srcOrd="0" destOrd="0" presId="urn:microsoft.com/office/officeart/2005/8/layout/hierarchy2"/>
    <dgm:cxn modelId="{DC8974D3-875A-43DD-8B4A-B939812D35DA}" type="presParOf" srcId="{AA56A913-3952-4497-9A71-D0C79739A365}" destId="{63563E3F-61C6-4054-BB96-F5F07EA884C6}" srcOrd="1" destOrd="0" presId="urn:microsoft.com/office/officeart/2005/8/layout/hierarchy2"/>
    <dgm:cxn modelId="{2BDD8975-6EAE-40BF-A4C7-62EEFF35182B}" type="presParOf" srcId="{63009BFC-E5D0-4CF2-A87B-24BF0A3D0AD6}" destId="{446E6063-0200-4BAC-BE6A-EB2A60FA419C}" srcOrd="2" destOrd="0" presId="urn:microsoft.com/office/officeart/2005/8/layout/hierarchy2"/>
    <dgm:cxn modelId="{B4771CC5-2A34-46D0-9315-A2353A302D89}" type="presParOf" srcId="{446E6063-0200-4BAC-BE6A-EB2A60FA419C}" destId="{BE452442-F5B3-44F4-B476-F619EE263C4A}" srcOrd="0" destOrd="0" presId="urn:microsoft.com/office/officeart/2005/8/layout/hierarchy2"/>
    <dgm:cxn modelId="{D9D3F655-49C4-4AC9-8883-E68E758BEA2D}" type="presParOf" srcId="{63009BFC-E5D0-4CF2-A87B-24BF0A3D0AD6}" destId="{C36B45A9-5EB2-43BD-BBBE-2DAABB7B16F5}" srcOrd="3" destOrd="0" presId="urn:microsoft.com/office/officeart/2005/8/layout/hierarchy2"/>
    <dgm:cxn modelId="{C6003807-BC37-4993-A70F-25F0E5BB786C}" type="presParOf" srcId="{C36B45A9-5EB2-43BD-BBBE-2DAABB7B16F5}" destId="{B1358F13-8C30-48C6-993B-1A36497834CB}" srcOrd="0" destOrd="0" presId="urn:microsoft.com/office/officeart/2005/8/layout/hierarchy2"/>
    <dgm:cxn modelId="{CA7D4B46-688D-458E-A90D-1A4EBDA5DF11}" type="presParOf" srcId="{C36B45A9-5EB2-43BD-BBBE-2DAABB7B16F5}" destId="{FD36A773-87D6-44DF-B51F-1D79D98ACB94}" srcOrd="1" destOrd="0" presId="urn:microsoft.com/office/officeart/2005/8/layout/hierarchy2"/>
    <dgm:cxn modelId="{20D38001-6FEE-43E8-AA20-2A683F66A932}" type="presParOf" srcId="{7A2395A4-3B42-4131-A2A8-D32382777B33}" destId="{8C0E23F3-75F4-426F-9B46-FD1533F2A888}" srcOrd="2" destOrd="0" presId="urn:microsoft.com/office/officeart/2005/8/layout/hierarchy2"/>
    <dgm:cxn modelId="{852BCE05-D14C-4725-9312-587B2D7D8D23}" type="presParOf" srcId="{8C0E23F3-75F4-426F-9B46-FD1533F2A888}" destId="{9F60B705-E51E-440E-8717-2DD771260C95}" srcOrd="0" destOrd="0" presId="urn:microsoft.com/office/officeart/2005/8/layout/hierarchy2"/>
    <dgm:cxn modelId="{7FF44C03-08C6-4325-9B12-E090BA7F7478}" type="presParOf" srcId="{7A2395A4-3B42-4131-A2A8-D32382777B33}" destId="{365F3438-0719-4E2F-B2E7-645B8F127E24}" srcOrd="3" destOrd="0" presId="urn:microsoft.com/office/officeart/2005/8/layout/hierarchy2"/>
    <dgm:cxn modelId="{29E155A4-FA1F-4C22-8319-FD8207C67E11}" type="presParOf" srcId="{365F3438-0719-4E2F-B2E7-645B8F127E24}" destId="{9118FC67-5C46-4DB0-9E43-6776A743E65E}" srcOrd="0" destOrd="0" presId="urn:microsoft.com/office/officeart/2005/8/layout/hierarchy2"/>
    <dgm:cxn modelId="{D00AD80F-DBED-46CA-A0F4-01A8F161DA3B}" type="presParOf" srcId="{365F3438-0719-4E2F-B2E7-645B8F127E24}" destId="{1DB8D769-F97F-4E56-9765-8A12913EFDA0}" srcOrd="1" destOrd="0" presId="urn:microsoft.com/office/officeart/2005/8/layout/hierarchy2"/>
    <dgm:cxn modelId="{EB0144EB-8ED8-4430-BBA1-8A00D8BEFBFE}" type="presParOf" srcId="{1DB8D769-F97F-4E56-9765-8A12913EFDA0}" destId="{269E949E-9BCC-4C56-90B9-378B4CA8B664}" srcOrd="0" destOrd="0" presId="urn:microsoft.com/office/officeart/2005/8/layout/hierarchy2"/>
    <dgm:cxn modelId="{98862D38-0012-41F9-9291-0E9438340C75}" type="presParOf" srcId="{269E949E-9BCC-4C56-90B9-378B4CA8B664}" destId="{D98807F5-D9DE-410B-AA91-23291B508363}" srcOrd="0" destOrd="0" presId="urn:microsoft.com/office/officeart/2005/8/layout/hierarchy2"/>
    <dgm:cxn modelId="{08883693-B315-422A-8B3D-AB8A90EADC35}" type="presParOf" srcId="{1DB8D769-F97F-4E56-9765-8A12913EFDA0}" destId="{6D0B828B-FF23-49D5-A05F-B2D80F43F57F}" srcOrd="1" destOrd="0" presId="urn:microsoft.com/office/officeart/2005/8/layout/hierarchy2"/>
    <dgm:cxn modelId="{418094EB-3396-4120-8E30-0A6BAE9CA517}" type="presParOf" srcId="{6D0B828B-FF23-49D5-A05F-B2D80F43F57F}" destId="{2E70A123-6625-4379-8CBD-71C6AA4BCD9A}" srcOrd="0" destOrd="0" presId="urn:microsoft.com/office/officeart/2005/8/layout/hierarchy2"/>
    <dgm:cxn modelId="{0E28A00F-B844-4333-BD3D-E0521C43F5A6}" type="presParOf" srcId="{6D0B828B-FF23-49D5-A05F-B2D80F43F57F}" destId="{7868C01C-7ED7-4FC4-95E8-A738E1A20DBD}" srcOrd="1" destOrd="0" presId="urn:microsoft.com/office/officeart/2005/8/layout/hierarchy2"/>
    <dgm:cxn modelId="{D5C4B7C8-2855-4798-9313-5E71EDF01F08}" type="presParOf" srcId="{7868C01C-7ED7-4FC4-95E8-A738E1A20DBD}" destId="{59E82BA9-020A-402B-AB2F-E444654B0CAB}" srcOrd="0" destOrd="0" presId="urn:microsoft.com/office/officeart/2005/8/layout/hierarchy2"/>
    <dgm:cxn modelId="{6A8CA12F-37DC-4D8D-8784-C2056A8B3A24}" type="presParOf" srcId="{59E82BA9-020A-402B-AB2F-E444654B0CAB}" destId="{BF822D79-FD05-460B-B3EC-AA42294E88F5}" srcOrd="0" destOrd="0" presId="urn:microsoft.com/office/officeart/2005/8/layout/hierarchy2"/>
    <dgm:cxn modelId="{62C7B945-24B5-4AC6-AD87-726EF7C7B8CC}" type="presParOf" srcId="{7868C01C-7ED7-4FC4-95E8-A738E1A20DBD}" destId="{2AB6C357-8BDC-44A5-A024-6D6FBE36DCBC}" srcOrd="1" destOrd="0" presId="urn:microsoft.com/office/officeart/2005/8/layout/hierarchy2"/>
    <dgm:cxn modelId="{59E6A8D9-8C3E-4E4B-9791-1D45E8540138}" type="presParOf" srcId="{2AB6C357-8BDC-44A5-A024-6D6FBE36DCBC}" destId="{F8CCE845-1638-44C7-A4C3-B0B50DB5C761}" srcOrd="0" destOrd="0" presId="urn:microsoft.com/office/officeart/2005/8/layout/hierarchy2"/>
    <dgm:cxn modelId="{F4488E93-994C-47C1-9B61-DD50408FD9D1}" type="presParOf" srcId="{2AB6C357-8BDC-44A5-A024-6D6FBE36DCBC}" destId="{9A576E73-8B5B-4F90-B1CF-A279DC97F76A}" srcOrd="1" destOrd="0" presId="urn:microsoft.com/office/officeart/2005/8/layout/hierarchy2"/>
    <dgm:cxn modelId="{28CF3CCC-8658-4F38-9383-D3E1F3B01365}" type="presParOf" srcId="{7868C01C-7ED7-4FC4-95E8-A738E1A20DBD}" destId="{5D55F166-6297-47A2-872A-DC95DB389289}" srcOrd="2" destOrd="0" presId="urn:microsoft.com/office/officeart/2005/8/layout/hierarchy2"/>
    <dgm:cxn modelId="{3DEB0A1B-EF01-4B96-9D52-3BB74E8B6CF4}" type="presParOf" srcId="{5D55F166-6297-47A2-872A-DC95DB389289}" destId="{9CCC694A-57B8-456D-9F7E-3326DF15F23E}" srcOrd="0" destOrd="0" presId="urn:microsoft.com/office/officeart/2005/8/layout/hierarchy2"/>
    <dgm:cxn modelId="{7DDEB61F-02BB-4659-BBE8-FD70F1FA3889}" type="presParOf" srcId="{7868C01C-7ED7-4FC4-95E8-A738E1A20DBD}" destId="{9F3D3168-C7C1-4BC9-999B-DC19AC81FBAB}" srcOrd="3" destOrd="0" presId="urn:microsoft.com/office/officeart/2005/8/layout/hierarchy2"/>
    <dgm:cxn modelId="{4FF1E3B8-1D14-4294-8DD5-B7A2F014A8F8}" type="presParOf" srcId="{9F3D3168-C7C1-4BC9-999B-DC19AC81FBAB}" destId="{82431F77-2D53-4398-A356-F173469EE8F5}" srcOrd="0" destOrd="0" presId="urn:microsoft.com/office/officeart/2005/8/layout/hierarchy2"/>
    <dgm:cxn modelId="{922972EC-A41A-43C7-B0C5-C4F4E0FFED07}" type="presParOf" srcId="{9F3D3168-C7C1-4BC9-999B-DC19AC81FBAB}" destId="{4311C3FF-DDD5-4006-8DF0-D639101C6D14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37C1B-05E0-469C-8A83-6A73221A8DC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4077-F2E9-48B7-8D5D-B630E2616A7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459F6A-8C26-4134-8FA6-F4DCE9E9201B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BDB19-06AD-495B-88D6-7C631DA48832}" type="slidenum">
              <a:rPr lang="de-DE" smtClean="0"/>
              <a:pPr/>
              <a:t>13</a:t>
            </a:fld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87725-1A10-4427-8FCE-0BEDB7E30127}" type="slidenum">
              <a:rPr lang="de-DE" smtClean="0"/>
              <a:pPr/>
              <a:t>14</a:t>
            </a:fld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FD6BF-246C-4AE6-80D6-D84C23DBA7E9}" type="slidenum">
              <a:rPr lang="de-DE" smtClean="0"/>
              <a:pPr/>
              <a:t>19</a:t>
            </a:fld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31F52-FA60-4B1E-84FC-493B6B5EA814}" type="slidenum">
              <a:rPr lang="de-DE" smtClean="0"/>
              <a:pPr/>
              <a:t>20</a:t>
            </a:fld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62F6-054B-486D-9F87-589A6ECC9E7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22DFE-4D42-405F-9A1C-9F3DE9C79A75}" type="slidenum">
              <a:rPr lang="de-DE" smtClean="0"/>
              <a:pPr/>
              <a:t>22</a:t>
            </a:fld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EA467-C2FF-4BD5-A284-48FA1A6DD7DD}" type="slidenum">
              <a:rPr lang="de-DE" smtClean="0"/>
              <a:pPr/>
              <a:t>23</a:t>
            </a:fld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4702C-1090-41B1-A13D-57E6A57C8CF1}" type="slidenum">
              <a:rPr lang="de-DE" smtClean="0"/>
              <a:pPr/>
              <a:t>24</a:t>
            </a:fld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BD295-0E85-4E63-8AA6-629467CFAD8D}" type="slidenum">
              <a:rPr lang="de-DE" smtClean="0"/>
              <a:pPr/>
              <a:t>25</a:t>
            </a:fld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BF886-BF5F-4F1D-A71C-ED61AC4AB15B}" type="slidenum">
              <a:rPr lang="de-DE" smtClean="0"/>
              <a:pPr/>
              <a:t>26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CF752-E354-4B32-80B9-68053FD3AF6F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14A34-3130-4673-971C-A1CA655FE99C}" type="slidenum">
              <a:rPr lang="de-DE" smtClean="0"/>
              <a:pPr/>
              <a:t>3</a:t>
            </a:fld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4409E-9B09-4E3A-90C4-53045F2051C6}" type="slidenum">
              <a:rPr lang="de-DE" smtClean="0"/>
              <a:pPr/>
              <a:t>4</a:t>
            </a:fld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BF946-3B62-4B65-B0E3-FD693B11F9A4}" type="slidenum">
              <a:rPr lang="de-DE" smtClean="0"/>
              <a:pPr/>
              <a:t>6</a:t>
            </a:fld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31F52-FA60-4B1E-84FC-493B6B5EA814}" type="slidenum">
              <a:rPr lang="de-DE" smtClean="0"/>
              <a:pPr/>
              <a:t>7</a:t>
            </a:fld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A0A8B-51AD-4C5C-836E-5C17D68E704A}" type="slidenum">
              <a:rPr lang="de-DE" smtClean="0"/>
              <a:pPr/>
              <a:t>10</a:t>
            </a:fld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35D18-9578-4489-8B24-FC006B6984A2}" type="slidenum">
              <a:rPr lang="de-DE" smtClean="0"/>
              <a:pPr/>
              <a:t>11</a:t>
            </a:fld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7CACF-B2ED-4CD2-97EF-134E236580DF}" type="slidenum">
              <a:rPr lang="de-DE" smtClean="0"/>
              <a:pPr/>
              <a:t>12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63B327-DC25-4B29-B904-55601483C2B9}" type="datetimeFigureOut">
              <a:rPr lang="en-US" smtClean="0"/>
              <a:pPr/>
              <a:t>24/05/12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850162-6CFD-4C3D-9018-47B5EDA3306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 descr="Plaid"/>
          <p:cNvSpPr>
            <a:spLocks noChangeArrowheads="1" noChangeShapeType="1" noTextEdit="1"/>
          </p:cNvSpPr>
          <p:nvPr/>
        </p:nvSpPr>
        <p:spPr bwMode="auto">
          <a:xfrm>
            <a:off x="1428728" y="1785926"/>
            <a:ext cx="4537075" cy="771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5400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pattFill prst="plaid">
                <a:fgClr>
                  <a:srgbClr val="FC6C2C"/>
                </a:fgClr>
                <a:bgClr>
                  <a:schemeClr val="accent1"/>
                </a:bgClr>
              </a:pattFill>
              <a:effectLst>
                <a:outerShdw dist="563972" dir="14049741" sx="125000" sy="125000" algn="tl" rotWithShape="0">
                  <a:srgbClr val="C7DFD3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0232" y="2000240"/>
            <a:ext cx="6146459" cy="156966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Welcome</a:t>
            </a:r>
            <a:endParaRPr 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C6C2C"/>
                </a:solidFill>
              </a:rPr>
              <a:t>Z commerce coaching is store all data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None/>
            </a:pPr>
            <a:r>
              <a:rPr lang="en-US" sz="3200" dirty="0" smtClean="0">
                <a:solidFill>
                  <a:srgbClr val="FC6C2C"/>
                </a:solidFill>
              </a:rPr>
              <a:t>	manually. So,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C6C2C"/>
                </a:solidFill>
              </a:rPr>
              <a:t>It is keeping all the information in Register so it creates problem to maintain the data for long time. </a:t>
            </a:r>
          </a:p>
          <a:p>
            <a:pPr>
              <a:lnSpc>
                <a:spcPct val="80000"/>
              </a:lnSpc>
            </a:pPr>
            <a:endParaRPr lang="en-US" sz="32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C6C2C"/>
                </a:solidFill>
              </a:rPr>
              <a:t>It is taking time for inputting the data.</a:t>
            </a:r>
          </a:p>
          <a:p>
            <a:pPr>
              <a:lnSpc>
                <a:spcPct val="80000"/>
              </a:lnSpc>
            </a:pPr>
            <a:endParaRPr lang="en-US" sz="32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C6C2C"/>
                </a:solidFill>
              </a:rPr>
              <a:t>It is difficult for finding the data.</a:t>
            </a:r>
          </a:p>
          <a:p>
            <a:pPr>
              <a:lnSpc>
                <a:spcPct val="80000"/>
              </a:lnSpc>
            </a:pPr>
            <a:endParaRPr lang="en-US" sz="32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C6C2C"/>
                </a:solidFill>
              </a:rPr>
              <a:t>Difficult to Generate the reports</a:t>
            </a:r>
            <a:r>
              <a:rPr lang="en-US" dirty="0" smtClean="0">
                <a:solidFill>
                  <a:srgbClr val="FC6C2C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662" y="285728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NEED FOR PROJECT</a:t>
            </a:r>
            <a:endParaRPr lang="en-US" sz="5400" b="1" u="sng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17681"/>
            <a:ext cx="8686800" cy="4525963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  This Institute is currently  working manually.</a:t>
            </a:r>
          </a:p>
          <a:p>
            <a:endParaRPr lang="en-US" sz="240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  Record keeping in system is manually in </a:t>
            </a:r>
            <a:r>
              <a:rPr lang="en-US" dirty="0" smtClean="0">
                <a:solidFill>
                  <a:srgbClr val="FC6C2C"/>
                </a:solidFill>
              </a:rPr>
              <a:t>Register</a:t>
            </a:r>
            <a:r>
              <a:rPr lang="en-US" sz="2400" dirty="0" smtClean="0">
                <a:solidFill>
                  <a:srgbClr val="FC6C2C"/>
                </a:solidFill>
              </a:rPr>
              <a:t>.</a:t>
            </a:r>
          </a:p>
          <a:p>
            <a:endParaRPr lang="en-US" sz="240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  This Institute writing data in different </a:t>
            </a:r>
            <a:r>
              <a:rPr lang="en-US" dirty="0" smtClean="0">
                <a:solidFill>
                  <a:srgbClr val="FC6C2C"/>
                </a:solidFill>
              </a:rPr>
              <a:t>Registers</a:t>
            </a:r>
            <a:r>
              <a:rPr lang="en-US" sz="2400" dirty="0" smtClean="0">
                <a:solidFill>
                  <a:srgbClr val="FC6C2C"/>
                </a:solidFill>
              </a:rPr>
              <a:t>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  This Institute generate the  reports, Attendance sheet       on paper. </a:t>
            </a:r>
          </a:p>
          <a:p>
            <a:endParaRPr lang="en-US" sz="2400" dirty="0" smtClean="0">
              <a:solidFill>
                <a:srgbClr val="FC6C2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24" y="214290"/>
            <a:ext cx="6647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EXISTING</a:t>
            </a:r>
            <a:r>
              <a:rPr lang="en-US" sz="5400" b="1" cap="none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 </a:t>
            </a:r>
            <a:r>
              <a:rPr lang="en-US" sz="5400" b="1" u="sng" cap="none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SYSTEM</a:t>
            </a:r>
            <a:endParaRPr lang="en-US" sz="54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9215438" cy="1000132"/>
          </a:xfrm>
        </p:spPr>
        <p:txBody>
          <a:bodyPr/>
          <a:lstStyle/>
          <a:p>
            <a:pPr>
              <a:defRPr/>
            </a:pPr>
            <a:r>
              <a:rPr lang="en-US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Wide Latin" pitchFamily="18" charset="0"/>
              </a:rPr>
              <a:t> </a:t>
            </a:r>
            <a:r>
              <a:rPr lang="en-US" sz="3200" b="1" i="1" u="sng" dirty="0" smtClean="0">
                <a:solidFill>
                  <a:srgbClr val="FC6C2C"/>
                </a:solidFill>
                <a:latin typeface="Arial Black" pitchFamily="34" charset="0"/>
              </a:rPr>
              <a:t>ADVANTAGES</a:t>
            </a:r>
            <a:r>
              <a:rPr lang="en-US" sz="3200" b="1" i="1" dirty="0" smtClean="0">
                <a:solidFill>
                  <a:srgbClr val="FC6C2C"/>
                </a:solidFill>
                <a:latin typeface="Arial Black" pitchFamily="34" charset="0"/>
              </a:rPr>
              <a:t> </a:t>
            </a:r>
            <a:r>
              <a:rPr lang="en-US" sz="3200" b="1" i="1" u="sng" dirty="0" smtClean="0">
                <a:solidFill>
                  <a:srgbClr val="FC6C2C"/>
                </a:solidFill>
                <a:latin typeface="Arial Black" pitchFamily="34" charset="0"/>
              </a:rPr>
              <a:t>OF</a:t>
            </a:r>
            <a:r>
              <a:rPr lang="en-US" sz="3200" b="1" i="1" dirty="0" smtClean="0">
                <a:solidFill>
                  <a:srgbClr val="FC6C2C"/>
                </a:solidFill>
                <a:latin typeface="Arial Black" pitchFamily="34" charset="0"/>
              </a:rPr>
              <a:t> </a:t>
            </a:r>
            <a:r>
              <a:rPr lang="en-US" sz="3200" b="1" i="1" u="sng" dirty="0" smtClean="0">
                <a:solidFill>
                  <a:srgbClr val="FC6C2C"/>
                </a:solidFill>
                <a:latin typeface="Arial Black" pitchFamily="34" charset="0"/>
              </a:rPr>
              <a:t>EXISTING</a:t>
            </a:r>
            <a:r>
              <a:rPr lang="en-US" sz="3200" b="1" i="1" dirty="0" smtClean="0">
                <a:solidFill>
                  <a:srgbClr val="FC6C2C"/>
                </a:solidFill>
                <a:latin typeface="Arial Black" pitchFamily="34" charset="0"/>
              </a:rPr>
              <a:t> </a:t>
            </a:r>
            <a:r>
              <a:rPr lang="en-US" sz="3200" b="1" i="1" u="sng" dirty="0" smtClean="0">
                <a:solidFill>
                  <a:srgbClr val="FC6C2C"/>
                </a:solidFill>
                <a:latin typeface="Arial Black" pitchFamily="34" charset="0"/>
              </a:rPr>
              <a:t>SYSTEM</a:t>
            </a:r>
            <a:r>
              <a:rPr lang="en-US" sz="3200" b="1" i="1" dirty="0" smtClean="0">
                <a:solidFill>
                  <a:srgbClr val="FC6C2C"/>
                </a:solidFill>
                <a:latin typeface="Arial Black" pitchFamily="34" charset="0"/>
              </a:rPr>
              <a:t> </a:t>
            </a:r>
            <a:endParaRPr lang="en-US" b="1" i="1" dirty="0">
              <a:solidFill>
                <a:srgbClr val="FC6C2C"/>
              </a:solidFill>
              <a:latin typeface="Arial Black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FC7E46"/>
              </a:solidFill>
            </a:endParaRP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7E46"/>
                </a:solidFill>
              </a:rPr>
              <a:t> You can get the information about  students, faculties and staff etc.. </a:t>
            </a: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7E46"/>
              </a:solidFill>
            </a:endParaRP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7E46"/>
                </a:solidFill>
              </a:rPr>
              <a:t>This System used for data entry, storage &amp; creating reports.</a:t>
            </a:r>
          </a:p>
          <a:p>
            <a:pPr>
              <a:buNone/>
            </a:pPr>
            <a:endParaRPr lang="en-US" sz="2400" dirty="0" smtClean="0">
              <a:solidFill>
                <a:srgbClr val="FC7E46"/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786938" cy="685800"/>
          </a:xfrm>
        </p:spPr>
        <p:txBody>
          <a:bodyPr/>
          <a:lstStyle/>
          <a:p>
            <a:pPr>
              <a:defRPr/>
            </a:pPr>
            <a:r>
              <a:rPr lang="en-US" sz="2400" b="1" i="1" dirty="0" smtClean="0">
                <a:solidFill>
                  <a:srgbClr val="FC7E46"/>
                </a:solidFill>
                <a:latin typeface="Arial Black" pitchFamily="34" charset="0"/>
              </a:rPr>
              <a:t>    </a:t>
            </a:r>
            <a:r>
              <a:rPr lang="en-US" sz="2800" b="1" i="1" u="sng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DISADVANTAGES</a:t>
            </a:r>
            <a:r>
              <a:rPr lang="en-US" sz="2800" b="1" i="1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</a:t>
            </a:r>
            <a:r>
              <a:rPr lang="en-US" sz="2800" b="1" i="1" u="sng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</a:t>
            </a:r>
            <a:r>
              <a:rPr lang="en-US" sz="2800" b="1" i="1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</a:t>
            </a:r>
            <a:r>
              <a:rPr lang="en-US" sz="2800" b="1" i="1" u="sng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EXISTING</a:t>
            </a:r>
            <a:r>
              <a:rPr lang="en-US" sz="2800" b="1" i="1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</a:t>
            </a:r>
            <a:r>
              <a:rPr lang="en-US" sz="2800" b="1" i="1" u="sng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SYSTEM</a:t>
            </a:r>
            <a:endParaRPr lang="en-US" sz="2400" b="1" i="1" u="sng" dirty="0">
              <a:solidFill>
                <a:srgbClr val="FC6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19200"/>
            <a:ext cx="9144000" cy="5638800"/>
          </a:xfrm>
        </p:spPr>
        <p:txBody>
          <a:bodyPr/>
          <a:lstStyle/>
          <a:p>
            <a:pPr>
              <a:buNone/>
            </a:pPr>
            <a:endParaRPr lang="en-US" sz="2800" i="0" dirty="0" smtClean="0">
              <a:solidFill>
                <a:srgbClr val="FC7E46"/>
              </a:solidFill>
              <a:latin typeface="Arial Black" pitchFamily="34" charset="0"/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i="0" dirty="0" smtClean="0">
                <a:solidFill>
                  <a:srgbClr val="FC7E46"/>
                </a:solidFill>
              </a:rPr>
              <a:t>Working speed is slow.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i="0" dirty="0" smtClean="0">
              <a:solidFill>
                <a:srgbClr val="FC7E46"/>
              </a:solidFill>
            </a:endParaRPr>
          </a:p>
          <a:p>
            <a:pPr marL="0" lvl="1"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i="0" dirty="0" smtClean="0">
                <a:solidFill>
                  <a:srgbClr val="FC7E46"/>
                </a:solidFill>
              </a:rPr>
              <a:t> Difficult to maintain data for long time.</a:t>
            </a:r>
            <a:endParaRPr lang="en-US" i="0" dirty="0" smtClean="0">
              <a:solidFill>
                <a:srgbClr val="FC7E46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None/>
            </a:pPr>
            <a:endParaRPr lang="en-US" i="0" dirty="0" smtClean="0">
              <a:solidFill>
                <a:srgbClr val="FC7E46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i="0" dirty="0" smtClean="0">
                <a:solidFill>
                  <a:srgbClr val="FC7E46"/>
                </a:solidFill>
              </a:rPr>
              <a:t>We cannot find data easily. </a:t>
            </a:r>
          </a:p>
          <a:p>
            <a:endParaRPr lang="en-US" sz="2800" i="0" dirty="0" smtClean="0">
              <a:solidFill>
                <a:srgbClr val="FC7E46"/>
              </a:solidFill>
              <a:latin typeface="Arial Black" pitchFamily="34" charset="0"/>
            </a:endParaRPr>
          </a:p>
          <a:p>
            <a:endParaRPr lang="en-US" sz="2800" i="0" dirty="0" smtClean="0">
              <a:solidFill>
                <a:srgbClr val="FC7E4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4422"/>
            <a:ext cx="7467600" cy="52578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sz="2400" b="0" i="0" dirty="0" smtClean="0">
              <a:latin typeface="Arial Black" pitchFamily="34" charset="0"/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5100" dirty="0" smtClean="0">
                <a:solidFill>
                  <a:srgbClr val="FC6C2C"/>
                </a:solidFill>
              </a:rPr>
              <a:t>We will create</a:t>
            </a:r>
            <a:r>
              <a:rPr lang="en-US" sz="5100" b="0" i="0" dirty="0" smtClean="0">
                <a:solidFill>
                  <a:srgbClr val="FC6C2C"/>
                </a:solidFill>
              </a:rPr>
              <a:t> computerized  system.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5100" b="0" i="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5100" b="0" i="0" dirty="0" smtClean="0">
                <a:solidFill>
                  <a:srgbClr val="FC6C2C"/>
                </a:solidFill>
              </a:rPr>
              <a:t>Data are stored in Database. 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5100" b="0" i="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5100" dirty="0" smtClean="0">
                <a:solidFill>
                  <a:srgbClr val="FC6C2C"/>
                </a:solidFill>
              </a:rPr>
              <a:t>Admin</a:t>
            </a:r>
            <a:r>
              <a:rPr lang="en-US" sz="5100" b="0" i="0" dirty="0" smtClean="0">
                <a:solidFill>
                  <a:srgbClr val="FC6C2C"/>
                </a:solidFill>
              </a:rPr>
              <a:t> can create report of students easily.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5100" b="0" i="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5100" dirty="0" smtClean="0">
                <a:solidFill>
                  <a:srgbClr val="FC6C2C"/>
                </a:solidFill>
              </a:rPr>
              <a:t>Only Admin</a:t>
            </a:r>
            <a:r>
              <a:rPr lang="en-US" sz="5100" b="0" i="0" dirty="0" smtClean="0">
                <a:solidFill>
                  <a:srgbClr val="FC6C2C"/>
                </a:solidFill>
              </a:rPr>
              <a:t> can edit &amp; delete the data so mistakes are resolved easily.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510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5100" dirty="0" smtClean="0">
                <a:solidFill>
                  <a:srgbClr val="FC6C2C"/>
                </a:solidFill>
              </a:rPr>
              <a:t>Student</a:t>
            </a:r>
            <a:r>
              <a:rPr lang="en-US" sz="5100" b="0" i="0" dirty="0" smtClean="0">
                <a:solidFill>
                  <a:srgbClr val="FC6C2C"/>
                </a:solidFill>
              </a:rPr>
              <a:t> can update his information only.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5100" dirty="0" smtClean="0">
              <a:solidFill>
                <a:srgbClr val="FC6C2C"/>
              </a:solidFill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5100" b="0" i="0" dirty="0" smtClean="0">
                <a:solidFill>
                  <a:srgbClr val="FC6C2C"/>
                </a:solidFill>
              </a:rPr>
              <a:t>Admin can generate th</a:t>
            </a:r>
            <a:r>
              <a:rPr lang="en-US" sz="5100" dirty="0" smtClean="0">
                <a:solidFill>
                  <a:srgbClr val="FC6C2C"/>
                </a:solidFill>
              </a:rPr>
              <a:t>e student ‘s reports.</a:t>
            </a:r>
            <a:endParaRPr lang="en-US" sz="5100" b="0" i="0" dirty="0" smtClean="0">
              <a:solidFill>
                <a:srgbClr val="FC6C2C"/>
              </a:solidFill>
            </a:endParaRPr>
          </a:p>
          <a:p>
            <a:pPr>
              <a:buNone/>
            </a:pPr>
            <a:endParaRPr lang="en-US" sz="2400" b="0" i="0" dirty="0" smtClean="0">
              <a:latin typeface="Arial Black" pitchFamily="34" charset="0"/>
            </a:endParaRPr>
          </a:p>
          <a:p>
            <a:endParaRPr lang="en-US" sz="2400" b="0" i="0" dirty="0" smtClean="0">
              <a:latin typeface="Arial Black" pitchFamily="34" charset="0"/>
            </a:endParaRPr>
          </a:p>
          <a:p>
            <a:pPr>
              <a:buFontTx/>
              <a:buNone/>
            </a:pPr>
            <a:r>
              <a:rPr lang="en-US" sz="2400" b="0" i="0" dirty="0" smtClean="0">
                <a:latin typeface="Arial Black" pitchFamily="34" charset="0"/>
              </a:rPr>
              <a:t>  </a:t>
            </a:r>
          </a:p>
          <a:p>
            <a:endParaRPr lang="en-US" sz="2400" b="0" i="0" dirty="0" smtClean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032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Proposed System</a:t>
            </a:r>
            <a:endParaRPr lang="en-US" sz="54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4286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u="sng" dirty="0" smtClean="0">
                <a:solidFill>
                  <a:srgbClr val="FC6C2C"/>
                </a:solidFill>
                <a:latin typeface="Arial Black" pitchFamily="34" charset="0"/>
              </a:rPr>
              <a:t>Advantages Of Proposed System</a:t>
            </a:r>
            <a:endParaRPr lang="en-IN" sz="3600" i="1" dirty="0"/>
          </a:p>
        </p:txBody>
      </p:sp>
      <p:sp>
        <p:nvSpPr>
          <p:cNvPr id="4" name="Rectangle 3"/>
          <p:cNvSpPr/>
          <p:nvPr/>
        </p:nvSpPr>
        <p:spPr>
          <a:xfrm>
            <a:off x="857224" y="1500174"/>
            <a:ext cx="55007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C6C2C"/>
                </a:solidFill>
              </a:rPr>
              <a:t>  Less man-power needed.</a:t>
            </a:r>
          </a:p>
          <a:p>
            <a:endParaRPr lang="en-US" sz="2800" dirty="0" smtClean="0">
              <a:solidFill>
                <a:srgbClr val="FC6C2C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C6C2C"/>
                </a:solidFill>
              </a:rPr>
              <a:t>  This System is user Friendly.</a:t>
            </a:r>
          </a:p>
          <a:p>
            <a:endParaRPr lang="en-US" sz="2800" dirty="0" smtClean="0">
              <a:solidFill>
                <a:srgbClr val="FC6C2C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C6C2C"/>
                </a:solidFill>
              </a:rPr>
              <a:t>  This System is not time Consuming.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166"/>
            <a:ext cx="9203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u="sng" dirty="0" smtClean="0">
                <a:solidFill>
                  <a:srgbClr val="FC6C2C"/>
                </a:solidFill>
                <a:latin typeface="Arial Black" pitchFamily="34" charset="0"/>
              </a:rPr>
              <a:t>Disadvantages Of Proposed System</a:t>
            </a:r>
            <a:endParaRPr lang="en-IN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571472" y="1571612"/>
            <a:ext cx="5857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C6C2C"/>
                </a:solidFill>
              </a:rPr>
              <a:t> This System is costly.</a:t>
            </a:r>
          </a:p>
          <a:p>
            <a:endParaRPr lang="en-US" sz="2800" dirty="0" smtClean="0">
              <a:solidFill>
                <a:srgbClr val="FC6C2C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FC6C2C"/>
                </a:solidFill>
              </a:rPr>
              <a:t>  Training is required for user.</a:t>
            </a:r>
          </a:p>
          <a:p>
            <a:endParaRPr lang="en-US" sz="2800" dirty="0" smtClean="0">
              <a:solidFill>
                <a:srgbClr val="FC6C2C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5786" y="1428736"/>
            <a:ext cx="70723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Primary requirement :-  Computer</a:t>
            </a:r>
          </a:p>
          <a:p>
            <a:endParaRPr lang="en-US" sz="2400" dirty="0" smtClean="0">
              <a:solidFill>
                <a:srgbClr val="FC6C2C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 Software requirement :- SQL server 2005, 				 V.B.NET Framework 				2008</a:t>
            </a:r>
            <a:endParaRPr lang="en-IN" sz="2400" dirty="0" smtClean="0">
              <a:solidFill>
                <a:srgbClr val="FC6C2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214290"/>
            <a:ext cx="7071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Constraint of system</a:t>
            </a:r>
            <a:endParaRPr lang="en-US" sz="54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143116"/>
            <a:ext cx="3176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FC6C2C"/>
                </a:solidFill>
              </a:rPr>
              <a:t>Types of User’s :-</a:t>
            </a:r>
            <a:endParaRPr lang="en-IN" sz="2800" b="1" i="1" dirty="0"/>
          </a:p>
        </p:txBody>
      </p:sp>
      <p:sp>
        <p:nvSpPr>
          <p:cNvPr id="5" name="Rectangle 4"/>
          <p:cNvSpPr/>
          <p:nvPr/>
        </p:nvSpPr>
        <p:spPr>
          <a:xfrm>
            <a:off x="3786182" y="2714620"/>
            <a:ext cx="1726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C6C2C"/>
                </a:solidFill>
              </a:rPr>
              <a:t>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C6C2C"/>
                </a:solidFill>
              </a:rPr>
              <a:t>Student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28596" y="4429132"/>
            <a:ext cx="670728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C6C2C"/>
                </a:solidFill>
              </a:rPr>
              <a:t>Admin :-  Control whole Reports and Databases</a:t>
            </a:r>
          </a:p>
          <a:p>
            <a:endParaRPr lang="en-US" sz="2400" dirty="0" smtClean="0">
              <a:solidFill>
                <a:srgbClr val="FC6C2C"/>
              </a:solidFill>
            </a:endParaRPr>
          </a:p>
          <a:p>
            <a:endParaRPr lang="en-US" sz="2400" dirty="0" smtClean="0">
              <a:solidFill>
                <a:srgbClr val="FC6C2C"/>
              </a:solidFill>
            </a:endParaRPr>
          </a:p>
          <a:p>
            <a:r>
              <a:rPr lang="en-US" sz="2400" dirty="0" smtClean="0">
                <a:solidFill>
                  <a:srgbClr val="FC6C2C"/>
                </a:solidFill>
              </a:rPr>
              <a:t>Student :-  To see only Progress Reports </a:t>
            </a:r>
          </a:p>
          <a:p>
            <a:r>
              <a:rPr lang="en-US" sz="2400" dirty="0" smtClean="0">
                <a:solidFill>
                  <a:srgbClr val="FC6C2C"/>
                </a:solidFill>
              </a:rPr>
              <a:t>		and Attendance Reports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142976" y="357166"/>
            <a:ext cx="646843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3600" b="1" u="sng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Authorization / Communities</a:t>
            </a:r>
          </a:p>
          <a:p>
            <a:pPr algn="ctr"/>
            <a:r>
              <a:rPr lang="en-US" sz="36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That use your Project</a:t>
            </a:r>
            <a:endParaRPr lang="en-US" sz="36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i="1" u="sng" dirty="0" smtClean="0">
                <a:solidFill>
                  <a:srgbClr val="FC6C2C"/>
                </a:solidFill>
              </a:rPr>
              <a:t>HARDWARE</a:t>
            </a:r>
            <a:r>
              <a:rPr lang="en-US" b="1" i="1" dirty="0" smtClean="0">
                <a:solidFill>
                  <a:srgbClr val="FC6C2C"/>
                </a:solidFill>
              </a:rPr>
              <a:t>  </a:t>
            </a:r>
            <a:r>
              <a:rPr lang="en-US" b="1" i="1" u="sng" dirty="0" smtClean="0">
                <a:solidFill>
                  <a:srgbClr val="FC6C2C"/>
                </a:solidFill>
              </a:rPr>
              <a:t>SPECIFICATION</a:t>
            </a:r>
            <a:r>
              <a:rPr lang="en-US" b="1" i="1" dirty="0" smtClean="0">
                <a:solidFill>
                  <a:srgbClr val="FC6C2C"/>
                </a:solidFill>
              </a:rPr>
              <a:t>  :-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FC6C2C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      		 </a:t>
            </a:r>
            <a:r>
              <a:rPr lang="en-US" sz="2400" i="1" dirty="0" smtClean="0">
                <a:solidFill>
                  <a:srgbClr val="FC6C2C"/>
                </a:solidFill>
              </a:rPr>
              <a:t>1. </a:t>
            </a:r>
            <a:r>
              <a:rPr lang="en-US" sz="2400" i="1" u="sng" dirty="0" smtClean="0">
                <a:solidFill>
                  <a:srgbClr val="FC6C2C"/>
                </a:solidFill>
              </a:rPr>
              <a:t>Developer</a:t>
            </a:r>
            <a:r>
              <a:rPr lang="en-US" sz="2400" i="1" dirty="0" smtClean="0">
                <a:solidFill>
                  <a:srgbClr val="FC6C2C"/>
                </a:solidFill>
              </a:rPr>
              <a:t>  </a:t>
            </a:r>
            <a:r>
              <a:rPr lang="en-US" sz="2400" dirty="0" smtClean="0">
                <a:solidFill>
                  <a:srgbClr val="FC6C2C"/>
                </a:solidFill>
              </a:rPr>
              <a:t>:-    Processor speed </a:t>
            </a:r>
            <a:r>
              <a:rPr lang="en-US" dirty="0" smtClean="0">
                <a:solidFill>
                  <a:srgbClr val="FC6C2C"/>
                </a:solidFill>
              </a:rPr>
              <a:t>1.8</a:t>
            </a:r>
            <a:r>
              <a:rPr lang="en-US" sz="2400" dirty="0" smtClean="0">
                <a:solidFill>
                  <a:srgbClr val="FC6C2C"/>
                </a:solidFill>
              </a:rPr>
              <a:t>GHz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	        Hard disk </a:t>
            </a:r>
            <a:r>
              <a:rPr lang="en-US" dirty="0" smtClean="0">
                <a:solidFill>
                  <a:srgbClr val="FC6C2C"/>
                </a:solidFill>
              </a:rPr>
              <a:t>40</a:t>
            </a:r>
            <a:r>
              <a:rPr lang="en-US" sz="2400" dirty="0" smtClean="0">
                <a:solidFill>
                  <a:srgbClr val="FC6C2C"/>
                </a:solidFill>
              </a:rPr>
              <a:t> GB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	        </a:t>
            </a:r>
            <a:r>
              <a:rPr lang="en-US" dirty="0" smtClean="0">
                <a:solidFill>
                  <a:srgbClr val="FC6C2C"/>
                </a:solidFill>
              </a:rPr>
              <a:t>32* CD ROM</a:t>
            </a: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              128 MB RAM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        		 </a:t>
            </a:r>
            <a:r>
              <a:rPr lang="en-US" sz="2400" i="1" dirty="0" smtClean="0">
                <a:solidFill>
                  <a:srgbClr val="FC6C2C"/>
                </a:solidFill>
              </a:rPr>
              <a:t>2. </a:t>
            </a:r>
            <a:r>
              <a:rPr lang="en-US" sz="2400" i="1" u="sng" dirty="0" smtClean="0">
                <a:solidFill>
                  <a:srgbClr val="FC6C2C"/>
                </a:solidFill>
              </a:rPr>
              <a:t>User</a:t>
            </a:r>
            <a:r>
              <a:rPr lang="en-US" sz="2400" i="1" dirty="0" smtClean="0">
                <a:solidFill>
                  <a:srgbClr val="FC6C2C"/>
                </a:solidFill>
              </a:rPr>
              <a:t> </a:t>
            </a:r>
            <a:r>
              <a:rPr lang="en-US" sz="2400" dirty="0" smtClean="0">
                <a:solidFill>
                  <a:srgbClr val="FC6C2C"/>
                </a:solidFill>
              </a:rPr>
              <a:t>:-             Processor speed 1.8GHz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	       Hard disk  40 GB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C6C2C"/>
                </a:solidFill>
              </a:rPr>
              <a:t>					        32* CD ROM</a:t>
            </a: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	       128 MB 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472" y="357166"/>
            <a:ext cx="83663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3600" b="1" u="sng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SRS (System Required Specification)</a:t>
            </a:r>
            <a:endParaRPr lang="en-US" sz="36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857232"/>
            <a:ext cx="9144000" cy="428628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800" dirty="0" smtClean="0"/>
          </a:p>
          <a:p>
            <a:pPr>
              <a:buFontTx/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Soni</a:t>
            </a:r>
            <a:r>
              <a:rPr lang="en-US" sz="2800" dirty="0" smtClean="0"/>
              <a:t> Rajeev Kumar</a:t>
            </a:r>
            <a:r>
              <a:rPr lang="en-US" sz="2800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: Roll no. 520817883</a:t>
            </a:r>
            <a:endParaRPr lang="en-US" sz="2800" dirty="0" smtClean="0">
              <a:solidFill>
                <a:srgbClr val="FB642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solidFill>
                  <a:srgbClr val="FB6421"/>
                </a:solidFill>
              </a:rPr>
              <a:t> </a:t>
            </a:r>
            <a:endParaRPr lang="en-US" sz="2800" dirty="0" smtClean="0">
              <a:solidFill>
                <a:srgbClr val="FB6421"/>
              </a:solidFill>
            </a:endParaRPr>
          </a:p>
          <a:p>
            <a:pPr>
              <a:buFontTx/>
              <a:buNone/>
              <a:defRPr/>
            </a:pPr>
            <a:endParaRPr lang="en-US" sz="2800" dirty="0" smtClean="0">
              <a:solidFill>
                <a:srgbClr val="FB642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800" dirty="0" smtClean="0">
              <a:solidFill>
                <a:srgbClr val="FB642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US" sz="2400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Guide     : - </a:t>
            </a:r>
            <a:endParaRPr lang="en-US" sz="2400" u="sng" dirty="0" smtClean="0">
              <a:solidFill>
                <a:srgbClr val="FB642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FB6421"/>
                </a:solidFill>
              </a:rPr>
              <a:t> </a:t>
            </a:r>
            <a:r>
              <a:rPr lang="en-US" sz="2800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External Guide    :-    </a:t>
            </a:r>
            <a:r>
              <a:rPr lang="en-US" sz="2800" u="sng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Shri </a:t>
            </a:r>
            <a:r>
              <a:rPr lang="en-US" sz="2800" u="sng" dirty="0" err="1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Hiren</a:t>
            </a:r>
            <a:r>
              <a:rPr lang="en-US" sz="2800" u="sng" dirty="0" smtClean="0">
                <a:solidFill>
                  <a:srgbClr val="FB6421"/>
                </a:solidFill>
                <a:latin typeface="Times New Roman" pitchFamily="18" charset="0"/>
                <a:cs typeface="Times New Roman" pitchFamily="18" charset="0"/>
              </a:rPr>
              <a:t> Dave sir</a:t>
            </a:r>
            <a:endParaRPr lang="en-US" sz="2800" u="sng" dirty="0" smtClean="0">
              <a:solidFill>
                <a:srgbClr val="FB642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  <a:defRPr/>
            </a:pPr>
            <a:endParaRPr lang="en-US" sz="280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C6C2C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42976" y="5572140"/>
            <a:ext cx="5791200" cy="1015663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SUBMITTED TO</a:t>
            </a:r>
          </a:p>
          <a:p>
            <a:pPr>
              <a:defRPr/>
            </a:pPr>
            <a:r>
              <a:rPr lang="en-US" sz="20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Sikkim </a:t>
            </a:r>
            <a:r>
              <a:rPr lang="en-US" sz="2000" b="1" i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Manipal</a:t>
            </a:r>
            <a:r>
              <a:rPr lang="en-US" sz="20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University</a:t>
            </a:r>
          </a:p>
          <a:p>
            <a:pPr>
              <a:defRPr/>
            </a:pPr>
            <a:r>
              <a:rPr lang="en-US" sz="2000" b="1" i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Manipal</a:t>
            </a:r>
            <a:r>
              <a:rPr lang="en-US" sz="2000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     </a:t>
            </a:r>
            <a:r>
              <a:rPr lang="en-US" sz="1600" dirty="0" smtClean="0">
                <a:cs typeface="Arial" charset="0"/>
              </a:rPr>
              <a:t>                                                                                </a:t>
            </a:r>
            <a:endParaRPr lang="en-US" sz="1600" b="1" dirty="0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480" y="0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Grou</a:t>
            </a:r>
            <a:r>
              <a:rPr lang="en-US" sz="5400" b="1" u="sng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p Details</a:t>
            </a:r>
            <a:endParaRPr lang="en-US" sz="5400" b="1" u="sng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00042"/>
            <a:ext cx="9144000" cy="5956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</a:t>
            </a:r>
            <a:r>
              <a:rPr lang="en-US" b="1" i="1" u="sng" dirty="0" smtClean="0">
                <a:solidFill>
                  <a:srgbClr val="FC6C2C"/>
                </a:solidFill>
              </a:rPr>
              <a:t>SOFTWARE</a:t>
            </a:r>
            <a:r>
              <a:rPr lang="en-US" b="1" i="1" dirty="0" smtClean="0">
                <a:solidFill>
                  <a:srgbClr val="FC6C2C"/>
                </a:solidFill>
              </a:rPr>
              <a:t>  </a:t>
            </a:r>
            <a:r>
              <a:rPr lang="en-US" b="1" i="1" u="sng" dirty="0" smtClean="0">
                <a:solidFill>
                  <a:srgbClr val="FC6C2C"/>
                </a:solidFill>
              </a:rPr>
              <a:t>SPECIFICATION</a:t>
            </a:r>
            <a:r>
              <a:rPr lang="en-US" b="1" i="1" dirty="0" smtClean="0">
                <a:solidFill>
                  <a:srgbClr val="FC6C2C"/>
                </a:solidFill>
              </a:rPr>
              <a:t>  :-</a:t>
            </a:r>
            <a:r>
              <a:rPr lang="en-US" dirty="0" smtClean="0">
                <a:solidFill>
                  <a:srgbClr val="FC6C2C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A. </a:t>
            </a:r>
            <a:r>
              <a:rPr lang="en-US" sz="2400" i="1" u="sng" dirty="0" smtClean="0">
                <a:solidFill>
                  <a:srgbClr val="FC6C2C"/>
                </a:solidFill>
              </a:rPr>
              <a:t>Developer</a:t>
            </a:r>
            <a:r>
              <a:rPr lang="en-US" sz="2400" dirty="0" smtClean="0">
                <a:solidFill>
                  <a:srgbClr val="FC6C2C"/>
                </a:solidFill>
              </a:rPr>
              <a:t> :-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		          1. Operating system  :-  Windows 2000/XP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2. Technology       :-  Microsoft Visual Basic .NET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                  2008  And SQL server 2005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B.  </a:t>
            </a:r>
            <a:r>
              <a:rPr lang="en-US" sz="2400" i="1" u="sng" dirty="0" smtClean="0">
                <a:solidFill>
                  <a:srgbClr val="FC6C2C"/>
                </a:solidFill>
              </a:rPr>
              <a:t>User</a:t>
            </a:r>
            <a:r>
              <a:rPr lang="en-US" sz="2400" dirty="0" smtClean="0">
                <a:solidFill>
                  <a:srgbClr val="FC6C2C"/>
                </a:solidFill>
              </a:rPr>
              <a:t>:-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1. Operating system  :- Windows XP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2. Technology :- SQL server 2005,vb.net 						framework 2008.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>
              <a:solidFill>
                <a:srgbClr val="FC6C2C"/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4876" y="2214554"/>
            <a:ext cx="33542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 smtClean="0">
                <a:solidFill>
                  <a:srgbClr val="DE4704"/>
                </a:solidFill>
              </a:rPr>
              <a:t> </a:t>
            </a:r>
            <a:r>
              <a:rPr lang="en-US" sz="2000" b="1" i="1" u="sng" dirty="0" smtClean="0">
                <a:solidFill>
                  <a:srgbClr val="DE4704"/>
                </a:solidFill>
              </a:rPr>
              <a:t>OUTPUT:-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i="1" u="sng" dirty="0" smtClean="0">
              <a:solidFill>
                <a:srgbClr val="DE4704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1) Students Report.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2) Attendance Report.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3) Course Report.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4) Subject Report.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5) Area Report.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6) Marks Report.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7)Fees Report.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b="1" i="1" u="sng" dirty="0" smtClean="0">
                <a:solidFill>
                  <a:srgbClr val="DE470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Process:-</a:t>
            </a:r>
            <a:endParaRPr lang="en-US" sz="2000" b="1" i="1" dirty="0" smtClean="0">
              <a:solidFill>
                <a:srgbClr val="DE4704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administrator can change whole information.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		&amp;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 Student can change only his details and see  report.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2214554"/>
            <a:ext cx="3929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u="sng" dirty="0" smtClean="0">
                <a:solidFill>
                  <a:srgbClr val="DE4704"/>
                </a:solidFill>
              </a:rPr>
              <a:t>INPUT:-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i="1" dirty="0" smtClean="0">
              <a:solidFill>
                <a:srgbClr val="DE4704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1) Student Information.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2) Course Information.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3) Subject Information.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4) Area Information.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5) Students Attendance.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6) Exam Marks.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7)Subject wise Fees.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8)Student wise Fees.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u="sng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8715436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  <a:defRPr/>
            </a:pPr>
            <a:r>
              <a:rPr lang="en-US" sz="28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3200" b="1" i="1" u="sng" dirty="0" smtClean="0">
                <a:solidFill>
                  <a:srgbClr val="FC6C2C"/>
                </a:solidFill>
              </a:rPr>
              <a:t>There are four types of feasibility studies : -</a:t>
            </a:r>
          </a:p>
          <a:p>
            <a:pPr marL="609600" indent="-609600">
              <a:buFont typeface="Wingdings" pitchFamily="2" charset="2"/>
              <a:buNone/>
              <a:defRPr/>
            </a:pPr>
            <a:endParaRPr lang="en-US" dirty="0" smtClean="0">
              <a:solidFill>
                <a:srgbClr val="FC6C2C"/>
              </a:solidFill>
            </a:endParaRPr>
          </a:p>
          <a:p>
            <a:pPr marL="609600" indent="-60960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OPERATIONAL FEASIBILITY</a:t>
            </a:r>
          </a:p>
          <a:p>
            <a:pPr marL="609600" indent="-60960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TECHNICAL FEASIBILITY</a:t>
            </a:r>
          </a:p>
          <a:p>
            <a:pPr marL="609600" indent="-60960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ECONOMICAL FEASIBILITY</a:t>
            </a:r>
          </a:p>
          <a:p>
            <a:pPr marL="609600" indent="-60960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SCHEDULE FEASIBILITY</a:t>
            </a:r>
            <a:endParaRPr lang="en-US" sz="2400" dirty="0">
              <a:solidFill>
                <a:srgbClr val="FC6C2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4546" y="357166"/>
            <a:ext cx="42033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0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Feasibility study</a:t>
            </a:r>
            <a:endParaRPr lang="en-US" sz="40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39738"/>
            <a:ext cx="9144000" cy="9890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(A).   </a:t>
            </a:r>
            <a:r>
              <a:rPr lang="en-US" sz="3600" b="1" u="sng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OPERATIONAL FEASIBILITY</a:t>
            </a:r>
            <a:r>
              <a:rPr lang="en-US" sz="3600" b="1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/>
            </a:r>
            <a:br>
              <a:rPr lang="en-US" sz="3600" b="1" dirty="0" smtClean="0"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endParaRPr lang="en-US" sz="3600" b="1" dirty="0">
              <a:solidFill>
                <a:srgbClr val="FC6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2800" b="0" i="0" dirty="0" smtClean="0">
              <a:solidFill>
                <a:srgbClr val="FC7E4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b="0" dirty="0" smtClean="0">
                <a:solidFill>
                  <a:srgbClr val="FC7E46"/>
                </a:solidFill>
              </a:rPr>
              <a:t>In this System we can enter student details, student attendance and see the student’s reports.</a:t>
            </a: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b="0" dirty="0" smtClean="0">
              <a:solidFill>
                <a:srgbClr val="FC7E46"/>
              </a:solidFill>
            </a:endParaRP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7E46"/>
                </a:solidFill>
              </a:rPr>
              <a:t>We can get the progress report of the whole year.</a:t>
            </a: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7E46"/>
              </a:solidFill>
            </a:endParaRP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7E46"/>
                </a:solidFill>
              </a:rPr>
              <a:t>Propose system will be used effectively because we are using database in our system.</a:t>
            </a: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7E46"/>
              </a:solidFill>
            </a:endParaRP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7E46"/>
                </a:solidFill>
              </a:rPr>
              <a:t>it is stand alone system so database is safe.</a:t>
            </a: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85750"/>
            <a:ext cx="9144000" cy="1357313"/>
          </a:xfrm>
        </p:spPr>
        <p:txBody>
          <a:bodyPr/>
          <a:lstStyle/>
          <a:p>
            <a:pPr>
              <a:defRPr/>
            </a:pPr>
            <a:r>
              <a:rPr lang="en-US" sz="3600" u="sng" dirty="0" smtClean="0">
                <a:solidFill>
                  <a:srgbClr val="FC7E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(B).  TECHNICAL  FEASIBILITY</a:t>
            </a:r>
            <a:r>
              <a:rPr lang="en-US" dirty="0" smtClean="0">
                <a:solidFill>
                  <a:srgbClr val="FC7E46"/>
                </a:solidFill>
                <a:latin typeface="Arial Black" pitchFamily="34" charset="0"/>
              </a:rPr>
              <a:t/>
            </a:r>
            <a:br>
              <a:rPr lang="en-US" dirty="0" smtClean="0">
                <a:solidFill>
                  <a:srgbClr val="FC7E46"/>
                </a:solidFill>
                <a:latin typeface="Arial Black" pitchFamily="34" charset="0"/>
              </a:rPr>
            </a:br>
            <a:endParaRPr lang="en-US" dirty="0">
              <a:solidFill>
                <a:srgbClr val="FC7E46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fontAlgn="auto">
              <a:spcAft>
                <a:spcPts val="0"/>
              </a:spcAft>
              <a:buClr>
                <a:srgbClr val="FC7E46"/>
              </a:buClr>
              <a:buSzPct val="95000"/>
              <a:buFont typeface="Arial" pitchFamily="34" charset="0"/>
              <a:buChar char="•"/>
              <a:defRPr/>
            </a:pPr>
            <a:endParaRPr lang="en-US" sz="2800" b="0" i="0" dirty="0" smtClean="0">
              <a:solidFill>
                <a:srgbClr val="FC7E46"/>
              </a:solidFill>
              <a:latin typeface="Arial Black" pitchFamily="34" charset="0"/>
            </a:endParaRPr>
          </a:p>
          <a:p>
            <a:pPr marL="514350" indent="-51435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r>
              <a:rPr lang="en-US" sz="2600" dirty="0" smtClean="0">
                <a:solidFill>
                  <a:srgbClr val="FC7E46"/>
                </a:solidFill>
              </a:rPr>
              <a:t>In proposed system we can used hardware and software</a:t>
            </a:r>
          </a:p>
          <a:p>
            <a:pPr marL="514350" indent="-514350">
              <a:buClr>
                <a:schemeClr val="accent3"/>
              </a:buClr>
              <a:buSzPct val="95000"/>
              <a:buFont typeface="Wingdings" pitchFamily="2" charset="2"/>
              <a:buChar char="v"/>
              <a:defRPr/>
            </a:pPr>
            <a:endParaRPr lang="en-US" sz="2600" dirty="0" smtClean="0">
              <a:solidFill>
                <a:srgbClr val="FC7E46"/>
              </a:solidFill>
            </a:endParaRPr>
          </a:p>
          <a:p>
            <a:pPr marL="514350" indent="-51435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r>
              <a:rPr lang="en-US" sz="2600" dirty="0" smtClean="0">
                <a:solidFill>
                  <a:srgbClr val="FC7E46"/>
                </a:solidFill>
              </a:rPr>
              <a:t>Organization will provide all the necessary resources need for the system. </a:t>
            </a:r>
          </a:p>
          <a:p>
            <a:pPr marL="514350" indent="-51435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endParaRPr lang="en-US" sz="2600" dirty="0" smtClean="0">
              <a:solidFill>
                <a:srgbClr val="FC7E46"/>
              </a:solidFill>
            </a:endParaRPr>
          </a:p>
          <a:p>
            <a:pPr marL="514350" indent="-51435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r>
              <a:rPr lang="en-US" sz="2600" dirty="0" smtClean="0">
                <a:solidFill>
                  <a:srgbClr val="FC7E46"/>
                </a:solidFill>
              </a:rPr>
              <a:t>Institute have only need basic technical experience.</a:t>
            </a:r>
            <a:endParaRPr lang="en-US" sz="2600" dirty="0">
              <a:solidFill>
                <a:srgbClr val="FC7E46"/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14313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sz="3600" u="sng" dirty="0" smtClean="0">
                <a:solidFill>
                  <a:srgbClr val="FC7E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(C).  ECONOMICAL  FEASIBILITY</a:t>
            </a:r>
            <a:endParaRPr lang="en-US" sz="3600" u="sng" dirty="0">
              <a:solidFill>
                <a:srgbClr val="FC7E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FC7E46"/>
                </a:solidFill>
              </a:rPr>
              <a:t>The cost of the conducting a full system  can be calculated after  the development </a:t>
            </a:r>
          </a:p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endParaRPr lang="en-US" sz="2400" dirty="0" smtClean="0">
              <a:solidFill>
                <a:srgbClr val="FC7E46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FC7E46"/>
                </a:solidFill>
              </a:rPr>
              <a:t> If  All  the  factors  perform positively  then The   cost of  system  as  per  planning  </a:t>
            </a:r>
          </a:p>
          <a:p>
            <a:pPr>
              <a:lnSpc>
                <a:spcPct val="90000"/>
              </a:lnSpc>
              <a:buClr>
                <a:srgbClr val="FC7E46"/>
              </a:buClr>
              <a:buFont typeface="Wingdings" pitchFamily="2" charset="2"/>
              <a:buChar char="v"/>
              <a:defRPr/>
            </a:pPr>
            <a:endParaRPr lang="en-US" sz="2400" dirty="0" smtClean="0">
              <a:solidFill>
                <a:srgbClr val="FC7E46"/>
              </a:solidFill>
            </a:endParaRPr>
          </a:p>
          <a:p>
            <a:pPr>
              <a:lnSpc>
                <a:spcPct val="90000"/>
              </a:lnSpc>
              <a:buClr>
                <a:srgbClr val="FC7E46"/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FC7E46"/>
                </a:solidFill>
              </a:rPr>
              <a:t>In this system users will not required any special  training  so reduce the cost. </a:t>
            </a:r>
          </a:p>
          <a:p>
            <a:pPr>
              <a:buClr>
                <a:srgbClr val="FC7E46"/>
              </a:buClr>
              <a:buNone/>
              <a:defRPr/>
            </a:pPr>
            <a:endParaRPr lang="en-US" dirty="0">
              <a:solidFill>
                <a:srgbClr val="FC7E46"/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14313"/>
            <a:ext cx="91440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u="sng" dirty="0" smtClean="0">
                <a:solidFill>
                  <a:srgbClr val="FC7E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(D).   SCHEDULE  FEASIBILITY</a:t>
            </a:r>
            <a:endParaRPr lang="en-US" sz="3600" u="sng" dirty="0">
              <a:solidFill>
                <a:srgbClr val="FC7E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None/>
              <a:defRPr/>
            </a:pPr>
            <a:endParaRPr lang="en-US" sz="2800" b="0" i="0" dirty="0" smtClean="0">
              <a:solidFill>
                <a:srgbClr val="FC7E46"/>
              </a:solidFill>
              <a:latin typeface="Arial Black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FC7E46"/>
                </a:solidFill>
              </a:rPr>
              <a:t> Our project time duration  is  maximum  7 months.</a:t>
            </a:r>
          </a:p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endParaRPr lang="en-US" sz="2400" dirty="0" smtClean="0">
              <a:solidFill>
                <a:srgbClr val="FC7E46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FC7E46"/>
                </a:solidFill>
              </a:rPr>
              <a:t> They have to </a:t>
            </a:r>
            <a:r>
              <a:rPr lang="en-US" dirty="0" smtClean="0">
                <a:solidFill>
                  <a:srgbClr val="FC7E46"/>
                </a:solidFill>
              </a:rPr>
              <a:t>face</a:t>
            </a:r>
            <a:r>
              <a:rPr lang="en-US" sz="2400" dirty="0" smtClean="0">
                <a:solidFill>
                  <a:srgbClr val="FC7E46"/>
                </a:solidFill>
              </a:rPr>
              <a:t> may problem that affect schedule of the project</a:t>
            </a:r>
            <a:r>
              <a:rPr lang="en-US" dirty="0" smtClean="0">
                <a:solidFill>
                  <a:srgbClr val="FC7E46"/>
                </a:solidFill>
              </a:rPr>
              <a:t>. </a:t>
            </a:r>
          </a:p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Font typeface="Wingdings" pitchFamily="2" charset="2"/>
              <a:buChar char="v"/>
              <a:defRPr/>
            </a:pPr>
            <a:endParaRPr lang="en-US" dirty="0" smtClean="0">
              <a:solidFill>
                <a:srgbClr val="FC7E46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rgbClr val="FC7E46"/>
              </a:buClr>
              <a:buSzPct val="95000"/>
              <a:buNone/>
              <a:defRPr/>
            </a:pPr>
            <a:endParaRPr lang="en-US" dirty="0" smtClean="0">
              <a:solidFill>
                <a:srgbClr val="FC7E46"/>
              </a:solidFill>
            </a:endParaRPr>
          </a:p>
          <a:p>
            <a:pPr>
              <a:buClr>
                <a:srgbClr val="FC7E46"/>
              </a:buClr>
              <a:buFont typeface="Arial" pitchFamily="34" charset="0"/>
              <a:buChar char="•"/>
              <a:defRPr/>
            </a:pPr>
            <a:endParaRPr lang="en-US" sz="2800" b="0" i="0" dirty="0">
              <a:solidFill>
                <a:srgbClr val="FC7E4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52400" y="5943600"/>
            <a:ext cx="899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57200" y="60198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JUNE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0200" y="6019800"/>
            <a:ext cx="11430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AUG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6019800"/>
            <a:ext cx="11430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86200" y="6019800"/>
            <a:ext cx="10668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53000" y="6019800"/>
            <a:ext cx="11430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NOV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0" y="6019800"/>
            <a:ext cx="11430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39000" y="6019800"/>
            <a:ext cx="11430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JAN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818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3248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5346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4678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6776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8206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8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963694" y="6057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458200" y="152400"/>
            <a:ext cx="533400" cy="5715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O</a:t>
            </a:r>
          </a:p>
          <a:p>
            <a:pPr>
              <a:defRPr/>
            </a:pPr>
            <a:r>
              <a:rPr lang="en-US" dirty="0"/>
              <a:t>P</a:t>
            </a:r>
          </a:p>
          <a:p>
            <a:pPr>
              <a:defRPr/>
            </a:pPr>
            <a:r>
              <a:rPr lang="en-US" dirty="0"/>
              <a:t>E</a:t>
            </a:r>
          </a:p>
          <a:p>
            <a:pPr>
              <a:defRPr/>
            </a:pPr>
            <a:r>
              <a:rPr lang="en-US" dirty="0"/>
              <a:t>R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 smtClean="0"/>
              <a:t>T</a:t>
            </a:r>
          </a:p>
          <a:p>
            <a:pPr>
              <a:defRPr/>
            </a:pPr>
            <a:r>
              <a:rPr lang="en-US" dirty="0" smtClean="0"/>
              <a:t> I</a:t>
            </a:r>
            <a:endParaRPr lang="en-US" dirty="0"/>
          </a:p>
          <a:p>
            <a:pPr>
              <a:defRPr/>
            </a:pPr>
            <a:r>
              <a:rPr lang="en-US" dirty="0"/>
              <a:t>O</a:t>
            </a:r>
          </a:p>
          <a:p>
            <a:pPr>
              <a:defRPr/>
            </a:pPr>
            <a:r>
              <a:rPr lang="en-US" dirty="0"/>
              <a:t>N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L</a:t>
            </a:r>
          </a:p>
          <a:p>
            <a:pP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 smtClean="0"/>
              <a:t>S</a:t>
            </a:r>
            <a:endParaRPr lang="en-US" dirty="0"/>
          </a:p>
          <a:p>
            <a:pPr>
              <a:defRPr/>
            </a:pPr>
            <a:r>
              <a:rPr lang="en-US" dirty="0"/>
              <a:t>U</a:t>
            </a:r>
          </a:p>
          <a:p>
            <a:pPr>
              <a:defRPr/>
            </a:pPr>
            <a:r>
              <a:rPr lang="en-US" dirty="0"/>
              <a:t>P</a:t>
            </a:r>
          </a:p>
          <a:p>
            <a:pPr>
              <a:defRPr/>
            </a:pPr>
            <a:r>
              <a:rPr lang="en-US" dirty="0"/>
              <a:t>P</a:t>
            </a:r>
          </a:p>
          <a:p>
            <a:pPr>
              <a:defRPr/>
            </a:pPr>
            <a:r>
              <a:rPr lang="en-US" dirty="0"/>
              <a:t>O</a:t>
            </a:r>
          </a:p>
          <a:p>
            <a:pPr>
              <a:defRPr/>
            </a:pPr>
            <a:r>
              <a:rPr lang="en-US" dirty="0"/>
              <a:t>R</a:t>
            </a:r>
          </a:p>
          <a:p>
            <a:pPr>
              <a:defRPr/>
            </a:pPr>
            <a:r>
              <a:rPr lang="en-US" dirty="0"/>
              <a:t>T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971800" y="6429375"/>
            <a:ext cx="1743075" cy="2762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8596" y="5143512"/>
            <a:ext cx="12192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 Mincho" pitchFamily="49" charset="-128"/>
                <a:ea typeface="MS Mincho" pitchFamily="49" charset="-128"/>
              </a:rPr>
              <a:t>PLANNING</a:t>
            </a:r>
            <a:endParaRPr lang="en-US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14800" y="2133600"/>
            <a:ext cx="39624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8415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 Mincho" pitchFamily="49" charset="-128"/>
                <a:ea typeface="MS Mincho" pitchFamily="49" charset="-128"/>
              </a:rPr>
              <a:t>IMPLEMENTATION</a:t>
            </a:r>
            <a:endParaRPr lang="en-US" sz="2800" b="1" dirty="0">
              <a:ln w="18415" cmpd="sng">
                <a:solidFill>
                  <a:srgbClr val="FFFFFF">
                    <a:alpha val="0"/>
                  </a:srgbClr>
                </a:solidFill>
                <a:prstDash val="solid"/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1219200"/>
            <a:ext cx="28194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 Mincho" pitchFamily="49" charset="-128"/>
                <a:ea typeface="MS Mincho" pitchFamily="49" charset="-128"/>
              </a:rPr>
              <a:t>UNIT TESTING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43042" y="4357694"/>
            <a:ext cx="1524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 Mincho" pitchFamily="49" charset="-128"/>
                <a:ea typeface="MS Mincho" pitchFamily="49" charset="-128"/>
              </a:rPr>
              <a:t>ANALYSIS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4678" y="3786190"/>
            <a:ext cx="2214578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 Mincho" pitchFamily="49" charset="-128"/>
                <a:ea typeface="MS Mincho" pitchFamily="49" charset="-128"/>
              </a:rPr>
              <a:t>DESIGNING</a:t>
            </a:r>
            <a:endParaRPr lang="en-US" sz="2800" b="1" dirty="0">
              <a:ln w="18415" cmpd="sng">
                <a:solidFill>
                  <a:srgbClr val="FFFFFF">
                    <a:alpha val="0"/>
                  </a:srgbClr>
                </a:solidFill>
                <a:prstDash val="solid"/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00232" y="285728"/>
            <a:ext cx="40802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0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Time Line-Chart</a:t>
            </a:r>
            <a:endParaRPr lang="en-US" sz="40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6314" y="2928934"/>
            <a:ext cx="2714644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 Mincho" pitchFamily="49" charset="-128"/>
                <a:ea typeface="MS Mincho" pitchFamily="49" charset="-128"/>
              </a:rPr>
              <a:t>COADING</a:t>
            </a:r>
            <a:endParaRPr lang="en-US" sz="2800" b="1" dirty="0">
              <a:ln w="18415" cmpd="sng">
                <a:solidFill>
                  <a:srgbClr val="FFFFFF">
                    <a:alpha val="0"/>
                  </a:srgbClr>
                </a:solidFill>
                <a:prstDash val="solid"/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/>
        </p:nvGraphicFramePr>
        <p:xfrm>
          <a:off x="285720" y="285728"/>
          <a:ext cx="8215338" cy="6103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3071802" y="357166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chemeClr val="accent5">
                    <a:lumMod val="75000"/>
                  </a:schemeClr>
                </a:solidFill>
                <a:effectLst/>
              </a:rPr>
              <a:t>Modules</a:t>
            </a:r>
            <a:endParaRPr lang="en-US" sz="5400" b="1" u="sng" cap="none" spc="0" dirty="0">
              <a:ln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422" y="2928934"/>
            <a:ext cx="48029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000" b="1" u="sng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Data Flow Diagram</a:t>
            </a:r>
          </a:p>
          <a:p>
            <a:pPr algn="ctr"/>
            <a:r>
              <a:rPr lang="en-US" sz="40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(DFD)</a:t>
            </a:r>
            <a:endParaRPr lang="en-US" sz="40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42" y="2714620"/>
            <a:ext cx="6543692" cy="97631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Z</a:t>
            </a:r>
            <a:r>
              <a:rPr lang="en-US" sz="3200" b="1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commerce </a:t>
            </a:r>
            <a:r>
              <a:rPr lang="en-US" sz="3200" b="1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Coaching’s</a:t>
            </a:r>
            <a:r>
              <a:rPr lang="en-US" sz="32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/>
            </a:r>
            <a:br>
              <a:rPr lang="en-US" sz="32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</a:br>
            <a:endParaRPr lang="en-US" sz="3200" dirty="0">
              <a:solidFill>
                <a:srgbClr val="FC7E46"/>
              </a:solidFill>
              <a:latin typeface="Arial Black" pitchFamily="34" charset="0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71876"/>
            <a:ext cx="9144000" cy="235745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14350" indent="-51435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4000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Title </a:t>
            </a:r>
            <a:r>
              <a:rPr lang="en-US" sz="4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:- </a:t>
            </a:r>
            <a:endParaRPr lang="en-US" sz="40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C6C2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itchFamily="34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C6C2C"/>
                </a:solidFill>
                <a:latin typeface="Arial Black" pitchFamily="34" charset="0"/>
              </a:rPr>
              <a:t>  	</a:t>
            </a:r>
            <a:r>
              <a:rPr lang="en-US" b="0" dirty="0">
                <a:solidFill>
                  <a:srgbClr val="FC6C2C"/>
                </a:solidFill>
                <a:latin typeface="Arial Black" pitchFamily="34" charset="0"/>
              </a:rPr>
              <a:t> </a:t>
            </a:r>
            <a:r>
              <a:rPr lang="en-US" b="0" dirty="0" smtClean="0">
                <a:solidFill>
                  <a:srgbClr val="FC6C2C"/>
                </a:solidFill>
                <a:latin typeface="Arial Black" pitchFamily="34" charset="0"/>
              </a:rPr>
              <a:t>        </a:t>
            </a:r>
            <a:r>
              <a:rPr lang="en-US" sz="3200" b="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C6C2C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Student and Result Management</a:t>
            </a:r>
            <a:endParaRPr lang="en-US" sz="3200" b="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C6C2C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  <a:p>
            <a:pPr algn="l" eaLnBrk="1" hangingPunct="1">
              <a:defRPr/>
            </a:pPr>
            <a:r>
              <a:rPr lang="en-US" sz="3600" i="0" dirty="0" smtClean="0">
                <a:solidFill>
                  <a:srgbClr val="FC7E46"/>
                </a:solidFill>
              </a:rPr>
              <a:t> </a:t>
            </a:r>
            <a:endParaRPr lang="en-US" sz="3600" i="0" dirty="0">
              <a:solidFill>
                <a:srgbClr val="FC7E46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85750" y="5715000"/>
            <a:ext cx="4460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1800" b="1" dirty="0">
              <a:solidFill>
                <a:srgbClr val="FC7E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0"/>
            <a:ext cx="7500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  <a:p>
            <a:pPr>
              <a:defRPr/>
            </a:pPr>
            <a:endParaRPr lang="en-US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  <a:p>
            <a:pPr>
              <a:defRPr/>
            </a:pPr>
            <a:endParaRPr lang="en-US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  <a:p>
            <a:pPr>
              <a:defRPr/>
            </a:pPr>
            <a:endParaRPr lang="en-US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  <a:p>
            <a:pPr>
              <a:defRPr/>
            </a:pPr>
            <a:endParaRPr lang="en-US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1857364"/>
            <a:ext cx="864399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COMPANY</a:t>
            </a:r>
            <a:r>
              <a:rPr lang="en-US" sz="40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 </a:t>
            </a:r>
            <a:r>
              <a:rPr lang="en-US" sz="4000" b="1" i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NAME</a:t>
            </a:r>
            <a:r>
              <a:rPr lang="en-US" sz="40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  :--</a:t>
            </a:r>
            <a:endParaRPr lang="en-US" sz="4000" dirty="0">
              <a:solidFill>
                <a:srgbClr val="FC6C2C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48" y="285728"/>
            <a:ext cx="73244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6000" b="1" u="sng" cap="none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Company Overview</a:t>
            </a:r>
            <a:endParaRPr lang="en-US" sz="6000" b="1" u="sng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tik\Desktop\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6439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kartik\Desktop\Drawin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1540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422" y="2571744"/>
            <a:ext cx="41120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ER Diagram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:\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43998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2571744"/>
            <a:ext cx="47051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Data Dictionary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571480"/>
          <a:ext cx="8786842" cy="4586735"/>
        </p:xfrm>
        <a:graphic>
          <a:graphicData uri="http://schemas.openxmlformats.org/drawingml/2006/table">
            <a:tbl>
              <a:tblPr/>
              <a:tblGrid>
                <a:gridCol w="1905915"/>
                <a:gridCol w="357784"/>
                <a:gridCol w="1359772"/>
                <a:gridCol w="903927"/>
                <a:gridCol w="1473362"/>
                <a:gridCol w="2786082"/>
              </a:tblGrid>
              <a:tr h="144825">
                <a:tc gridSpan="6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6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TABLE NAME :  LOGIN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6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It contains details of Login of all Users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5391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207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LOGIN_ID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NVARCHAR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LOGIN IDENTIFICATION NO.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77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USER_ID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USER IDENTIFICATION NO.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PASSWORD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PASSWORD OF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USER_TYPE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TYPE OF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6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4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857232"/>
          <a:ext cx="8786842" cy="4974976"/>
        </p:xfrm>
        <a:graphic>
          <a:graphicData uri="http://schemas.openxmlformats.org/drawingml/2006/table">
            <a:tbl>
              <a:tblPr/>
              <a:tblGrid>
                <a:gridCol w="1905915"/>
                <a:gridCol w="1717556"/>
                <a:gridCol w="903927"/>
                <a:gridCol w="1473362"/>
                <a:gridCol w="2786082"/>
              </a:tblGrid>
              <a:tr h="144825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NAME :  </a:t>
                      </a: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n-US" sz="1100" b="1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DETAILS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It contains details of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all Users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9477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5436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NVARCHAR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LOGIN IDENTIFICATION NO.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77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USER_ID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USER IDENTIFICATION NO.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PASSWORD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PASSWORD OF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USER_TYPE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TYPE OF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071546"/>
          <a:ext cx="8786842" cy="4420614"/>
        </p:xfrm>
        <a:graphic>
          <a:graphicData uri="http://schemas.openxmlformats.org/drawingml/2006/table">
            <a:tbl>
              <a:tblPr/>
              <a:tblGrid>
                <a:gridCol w="1905915"/>
                <a:gridCol w="1717556"/>
                <a:gridCol w="903927"/>
                <a:gridCol w="1473362"/>
                <a:gridCol w="2786082"/>
              </a:tblGrid>
              <a:tr h="144825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</a:t>
                      </a: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NAME :  AREA</a:t>
                      </a:r>
                      <a:r>
                        <a:rPr lang="en-US" sz="1100" b="1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DETAILS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It contains details of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all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AREAS.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9477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08977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AREA_ID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Area</a:t>
                      </a:r>
                      <a:r>
                        <a:rPr lang="en-US" sz="1100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Identification Number.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AREA</a:t>
                      </a: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 _NAME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Area</a:t>
                      </a: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AREA_DESCRIPTION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200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Are</a:t>
                      </a: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a Description.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000108"/>
          <a:ext cx="8715404" cy="4399970"/>
        </p:xfrm>
        <a:graphic>
          <a:graphicData uri="http://schemas.openxmlformats.org/drawingml/2006/table">
            <a:tbl>
              <a:tblPr/>
              <a:tblGrid>
                <a:gridCol w="1905915"/>
                <a:gridCol w="1717556"/>
                <a:gridCol w="903927"/>
                <a:gridCol w="1473362"/>
                <a:gridCol w="2714644"/>
              </a:tblGrid>
              <a:tr h="144825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NAME :  </a:t>
                      </a: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COURSE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It contains details of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all</a:t>
                      </a:r>
                      <a:r>
                        <a:rPr lang="en-US" sz="1100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Courses.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075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C_ID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NUMERIC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Course</a:t>
                      </a: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 Identification Number.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C_NAME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Course</a:t>
                      </a: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 Name.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Course</a:t>
                      </a: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 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071546"/>
          <a:ext cx="8715404" cy="4399970"/>
        </p:xfrm>
        <a:graphic>
          <a:graphicData uri="http://schemas.openxmlformats.org/drawingml/2006/table">
            <a:tbl>
              <a:tblPr/>
              <a:tblGrid>
                <a:gridCol w="1905915"/>
                <a:gridCol w="1717556"/>
                <a:gridCol w="903927"/>
                <a:gridCol w="1473362"/>
                <a:gridCol w="2714644"/>
              </a:tblGrid>
              <a:tr h="144825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NAME :  </a:t>
                      </a: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SUBJECT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It contains details of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all</a:t>
                      </a:r>
                      <a:r>
                        <a:rPr lang="en-US" sz="1100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Subjects.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075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SUB_ID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Identification Number.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SUB_NAME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Name.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C6C2C"/>
                </a:solidFill>
                <a:latin typeface="Arial Black" pitchFamily="34" charset="0"/>
              </a:rPr>
              <a:t>       </a:t>
            </a:r>
            <a:endParaRPr lang="en-US" u="sng" dirty="0" smtClean="0">
              <a:solidFill>
                <a:srgbClr val="FC6C2C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19200"/>
            <a:ext cx="9144000" cy="56388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i="1" dirty="0" smtClean="0">
                <a:solidFill>
                  <a:srgbClr val="FC6C2C"/>
                </a:solidFill>
              </a:rPr>
              <a:t>  </a:t>
            </a:r>
            <a:r>
              <a:rPr lang="en-US" b="1" i="1" u="sng" dirty="0" smtClean="0">
                <a:solidFill>
                  <a:srgbClr val="FC6C2C"/>
                </a:solidFill>
              </a:rPr>
              <a:t>COMPANY</a:t>
            </a:r>
            <a:r>
              <a:rPr lang="en-US" b="1" i="1" dirty="0" smtClean="0">
                <a:solidFill>
                  <a:srgbClr val="FC6C2C"/>
                </a:solidFill>
              </a:rPr>
              <a:t> </a:t>
            </a:r>
            <a:r>
              <a:rPr lang="en-US" b="1" i="1" u="sng" dirty="0" smtClean="0">
                <a:solidFill>
                  <a:srgbClr val="FC6C2C"/>
                </a:solidFill>
              </a:rPr>
              <a:t>NAME</a:t>
            </a:r>
            <a:r>
              <a:rPr lang="en-US" sz="28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C7E46"/>
                </a:solidFill>
                <a:latin typeface="Arial Black" pitchFamily="34" charset="0"/>
              </a:rPr>
              <a:t>:-</a:t>
            </a:r>
            <a:r>
              <a:rPr lang="en-US" sz="2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800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Wide Latin" pitchFamily="18" charset="0"/>
              </a:rPr>
              <a:t>						</a:t>
            </a:r>
            <a:r>
              <a:rPr lang="en-US" sz="28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Wide Latin" pitchFamily="18" charset="0"/>
              </a:rPr>
              <a:t>     </a:t>
            </a:r>
            <a:r>
              <a:rPr lang="en-US" sz="28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Wide Latin" pitchFamily="18" charset="0"/>
              </a:rPr>
              <a:t>Z</a:t>
            </a:r>
            <a:endParaRPr lang="en-US" sz="280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Wide Lati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Wide Latin" pitchFamily="18" charset="0"/>
              </a:rPr>
              <a:t>			 Commerce  Coaching’s</a:t>
            </a:r>
            <a:endParaRPr lang="en-US" sz="280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Wide Lati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i="1" u="sng" dirty="0" smtClean="0">
                <a:solidFill>
                  <a:srgbClr val="FC7E46"/>
                </a:solidFill>
              </a:rPr>
              <a:t>LOGO</a:t>
            </a:r>
            <a:r>
              <a:rPr lang="en-US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Wide Latin" pitchFamily="18" charset="0"/>
              </a:rPr>
              <a:t> </a:t>
            </a:r>
            <a:r>
              <a:rPr lang="en-US" sz="3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C7E46"/>
                </a:solidFill>
                <a:latin typeface="Arial Black" pitchFamily="34" charset="0"/>
              </a:rPr>
              <a:t>:-</a:t>
            </a:r>
            <a:r>
              <a:rPr lang="en-US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Wide Latin" pitchFamily="18" charset="0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Wide Latin" pitchFamily="18" charset="0"/>
              </a:rPr>
              <a:t>   </a:t>
            </a:r>
            <a:endParaRPr lang="en-US" dirty="0"/>
          </a:p>
        </p:txBody>
      </p:sp>
      <p:pic>
        <p:nvPicPr>
          <p:cNvPr id="6" name="Picture 5" descr="z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4214818"/>
            <a:ext cx="6724654" cy="2257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3042" y="214290"/>
            <a:ext cx="5686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chemeClr val="accent5">
                    <a:lumMod val="75000"/>
                  </a:schemeClr>
                </a:solidFill>
                <a:effectLst/>
              </a:rPr>
              <a:t>Company Profile</a:t>
            </a:r>
            <a:endParaRPr lang="en-US" sz="5400" b="1" u="sng" cap="none" spc="0" dirty="0">
              <a:ln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142984"/>
          <a:ext cx="8715404" cy="5042912"/>
        </p:xfrm>
        <a:graphic>
          <a:graphicData uri="http://schemas.openxmlformats.org/drawingml/2006/table">
            <a:tbl>
              <a:tblPr/>
              <a:tblGrid>
                <a:gridCol w="1905915"/>
                <a:gridCol w="1717556"/>
                <a:gridCol w="903927"/>
                <a:gridCol w="1473362"/>
                <a:gridCol w="2714644"/>
              </a:tblGrid>
              <a:tr h="144825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NAME :  </a:t>
                      </a: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SUBJECT DETAILS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It contains details of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all</a:t>
                      </a:r>
                      <a:r>
                        <a:rPr lang="en-US" sz="1100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Subjects.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075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Calibri"/>
                          <a:ea typeface="Calibri"/>
                          <a:cs typeface="Times New Roman"/>
                        </a:rPr>
                        <a:t>C_ID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(18,0)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Course Identification Number.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latin typeface="Tahoma"/>
                          <a:ea typeface="Times New Roman"/>
                          <a:cs typeface="Times New Roman"/>
                        </a:rPr>
                        <a:t>SUB_ID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PK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Identification Number.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SUB_NAME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Name.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NOT NIULL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8715404" cy="6857992"/>
        </p:xfrm>
        <a:graphic>
          <a:graphicData uri="http://schemas.openxmlformats.org/drawingml/2006/table">
            <a:tbl>
              <a:tblPr/>
              <a:tblGrid>
                <a:gridCol w="1428728"/>
                <a:gridCol w="1571636"/>
                <a:gridCol w="1071570"/>
                <a:gridCol w="1857388"/>
                <a:gridCol w="2786082"/>
              </a:tblGrid>
              <a:tr h="184813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813">
                <a:tc gridSpan="5"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latin typeface="Tahoma"/>
                          <a:ea typeface="Times New Roman"/>
                          <a:cs typeface="Times New Roman"/>
                        </a:rPr>
                        <a:t>TABLE NAME :  STUDENT_MASTER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813">
                <a:tc gridSpan="5"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It contains details of students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11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211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YEAR ROLL_NO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PK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GENERAL REGISTER NUMBER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F_NAME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STUDENT FIRST 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M_NAME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STUDENT MIDDLE 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L_NAME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STUDENT LAST 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STU_EMAIL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STUDENT E-MAIL 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1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PER_ADDRESS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STUDENT PERMANENT ADDRESS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1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PHONE_HOME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(18,0)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STD NO. OF PER_ADDRESS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MOBILE_NO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(18,0)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PHONE NO. OF PER_ADDRESS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SEX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SEX OF STUDENT(M/F)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DOB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DATETIME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STUDENT BIRTH DATE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FA_NAME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FATHER’S FIRST 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FA_MNAME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FATHER’S MIDDLE 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FA_LNAME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FATHER’S LAST 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1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OCCUPATION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OCCUPATION OF FATHER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1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DESIGNATION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DESIGNATION OF FATHER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FA_MOBILE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(18,0)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MOBILE NO. OF OFFICE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BOARD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H.S.C BOARD OF STUDENT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VALUES: (ENG/HINDI/GUJ)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PERC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(5,2)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PERCENTAGE OF STUDENT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41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TOTAL_MARKS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_OUT_OF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(4,0)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TOTAL MARKS OF ALL EXAM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ATTEMPTS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NO. OF ATTEMPTS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PHOTO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NVARCHAR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300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PATH OF STUDENT’S PHOTO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13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813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0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813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6" marR="9546" marT="4773" marB="47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64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8786842" cy="6866151"/>
        </p:xfrm>
        <a:graphic>
          <a:graphicData uri="http://schemas.openxmlformats.org/drawingml/2006/table">
            <a:tbl>
              <a:tblPr/>
              <a:tblGrid>
                <a:gridCol w="1905915"/>
                <a:gridCol w="1717556"/>
                <a:gridCol w="903927"/>
                <a:gridCol w="1473362"/>
                <a:gridCol w="2786082"/>
              </a:tblGrid>
              <a:tr h="85522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NAME :  </a:t>
                      </a: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ATTANDANCE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It contains details of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all</a:t>
                      </a:r>
                      <a:r>
                        <a:rPr lang="en-US" sz="1100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Students ATTANDANCE.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075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84497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ROLLNO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(18,0)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It contains ROLLNO of Student.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STUDENT _NAME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It contains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Student Name.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511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COURSE_ID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Course Identification Number.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latin typeface="Tahoma"/>
                          <a:ea typeface="Times New Roman"/>
                          <a:cs typeface="Times New Roman"/>
                        </a:rPr>
                        <a:t>SUBJECT_ID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Identification Number.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93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IN_TIME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Student Enter Time.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373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LOGIN_DATE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Student LOGIN Date.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OUT_TIME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Student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OUT TIME.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31" y="0"/>
          <a:ext cx="8715435" cy="5900120"/>
        </p:xfrm>
        <a:graphic>
          <a:graphicData uri="http://schemas.openxmlformats.org/drawingml/2006/table">
            <a:tbl>
              <a:tblPr/>
              <a:tblGrid>
                <a:gridCol w="1905947"/>
                <a:gridCol w="1717556"/>
                <a:gridCol w="903927"/>
                <a:gridCol w="1473362"/>
                <a:gridCol w="2714643"/>
              </a:tblGrid>
              <a:tr h="85522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DETAILS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TABLE NAME :  </a:t>
                      </a:r>
                      <a:r>
                        <a:rPr lang="en-US" sz="1100" b="1" kern="1200" dirty="0" smtClean="0">
                          <a:latin typeface="Tahoma"/>
                          <a:ea typeface="Times New Roman"/>
                          <a:cs typeface="Times New Roman"/>
                        </a:rPr>
                        <a:t>MARKSINPUT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5"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DESCRIPTION:  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It contains details of </a:t>
                      </a: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all</a:t>
                      </a:r>
                      <a:r>
                        <a:rPr lang="en-US" sz="1100" kern="1200" baseline="0" dirty="0" smtClean="0">
                          <a:latin typeface="Tahoma"/>
                          <a:ea typeface="Times New Roman"/>
                          <a:cs typeface="Times New Roman"/>
                        </a:rPr>
                        <a:t> Students EXAM MARKS INPUT.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785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FIELD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CONSTRAINTS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DESCRIPTION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58511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COURSE_ID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Course Identification Number.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latin typeface="Tahoma"/>
                          <a:ea typeface="Times New Roman"/>
                          <a:cs typeface="Times New Roman"/>
                        </a:rPr>
                        <a:t>SUBJECT_ID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ahoma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latin typeface="Tahoma"/>
                          <a:ea typeface="Calibri"/>
                          <a:cs typeface="Times New Roman"/>
                        </a:rPr>
                        <a:t>Subject Identification Number.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ROLLNO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(18,0)</a:t>
                      </a: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It contains ROLLNO of Student.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86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MARKS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Tahoma"/>
                          <a:ea typeface="Times New Roman"/>
                          <a:cs typeface="Times New Roman"/>
                        </a:rPr>
                        <a:t>NUMERIC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(18,0)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It contains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Student MARKS.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044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INPUT_DATE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Student Input Date.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/>
                          <a:ea typeface="Calibri"/>
                          <a:cs typeface="Times New Roman"/>
                        </a:rPr>
                        <a:t>INPUT_MONTH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NUMERIC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NOT NULL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Student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Input Month.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6">
                <a:tc gridSpan="5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FOREIGN KEY DETAILS :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476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latin typeface="Tahoma"/>
                          <a:ea typeface="Times New Roman"/>
                          <a:cs typeface="Times New Roman"/>
                        </a:rPr>
                        <a:t>FOREIGN KEY</a:t>
                      </a: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atin typeface="Tahoma"/>
                          <a:ea typeface="Times New Roman"/>
                          <a:cs typeface="Times New Roman"/>
                        </a:rPr>
                        <a:t>REFERENCES TABLE NAME</a:t>
                      </a: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22">
                <a:tc gridSpan="3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latin typeface="Tahoma"/>
                          <a:ea typeface="Times New Roman"/>
                          <a:cs typeface="Times New Roman"/>
                        </a:rPr>
                        <a:t>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13" marR="35613" marT="17806" marB="178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298" y="2857496"/>
            <a:ext cx="44326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Screen Layout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488" y="500042"/>
            <a:ext cx="39501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Admin Login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1026" name="Picture 2" descr="C:\Users\AKSHAY\Desktop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74"/>
            <a:ext cx="5143523" cy="4279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3174" y="57148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Student Login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2050" name="Picture 2" descr="C:\Users\AKSHAY\Desktop\login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162573" cy="4236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work\screen layout\main md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000924" cy="500066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928926" y="214290"/>
            <a:ext cx="28889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Main MDI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work\screen layout\mdi stud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643866" cy="52864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5984" y="0"/>
            <a:ext cx="34002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Admin MDI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1439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643174" y="0"/>
            <a:ext cx="37786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Student MDI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285728"/>
            <a:ext cx="80954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6000" b="1" u="sng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Department </a:t>
            </a:r>
            <a:r>
              <a:rPr lang="en-US" sz="6000" b="1" u="sng" cap="none" spc="0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Overview</a:t>
            </a:r>
            <a:endParaRPr lang="en-US" sz="6000" b="1" u="sng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5715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DEPARTMENT</a:t>
            </a:r>
            <a:r>
              <a:rPr lang="en-US" sz="32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2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NAME :-</a:t>
            </a:r>
            <a:r>
              <a:rPr lang="en-US" sz="32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en-IN" sz="3200" dirty="0"/>
          </a:p>
        </p:txBody>
      </p:sp>
      <p:sp>
        <p:nvSpPr>
          <p:cNvPr id="12" name="Rectangle 11"/>
          <p:cNvSpPr/>
          <p:nvPr/>
        </p:nvSpPr>
        <p:spPr>
          <a:xfrm>
            <a:off x="3342849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286248" y="242886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</a:t>
            </a:r>
            <a:r>
              <a:rPr lang="en-US" sz="2400" b="1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College</a:t>
            </a:r>
            <a:r>
              <a:rPr lang="en-US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/>
            </a:r>
            <a:br>
              <a:rPr lang="en-US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</a:br>
            <a:endParaRPr lang="en-IN" u="sng" dirty="0"/>
          </a:p>
        </p:txBody>
      </p:sp>
      <p:sp>
        <p:nvSpPr>
          <p:cNvPr id="6" name="Rectangle 5"/>
          <p:cNvSpPr/>
          <p:nvPr/>
        </p:nvSpPr>
        <p:spPr>
          <a:xfrm>
            <a:off x="642910" y="2428868"/>
            <a:ext cx="7654275" cy="2456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In college department it have three parts 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First  is for F.Y.BCOM, second is for S.Y.BCOM and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 smtClean="0">
                <a:solidFill>
                  <a:srgbClr val="FC6C2C"/>
                </a:solidFill>
              </a:rPr>
              <a:t>   third is T.Y.BCOM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5984" y="357166"/>
            <a:ext cx="46714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4800" b="1" u="sng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Student Details</a:t>
            </a:r>
            <a:endParaRPr lang="en-US" sz="48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8195" name="Picture 3" descr="C:\Users\AKSHAY\Desktop\Student_mas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358246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work\screen layout\mdi cour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572428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work\screen layout\Course_inp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852488"/>
            <a:ext cx="6753225" cy="515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work\screen layout\mdi sub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:\Users\AKSHAY\Desktop\Subjct_detail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852488"/>
            <a:ext cx="7439025" cy="515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:\work\screen layout\mdi attand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929618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work\screen layout\atatnd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5986489" cy="425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:\work\screen layout\mdi are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8001056" cy="5786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:\work\screen layout\Area_Inp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862013"/>
            <a:ext cx="6886575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:\work\screen layout\mdi mar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501122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42844" y="1214422"/>
          <a:ext cx="882015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285852" y="214290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Organization Chart</a:t>
            </a:r>
            <a:endParaRPr lang="en-US" sz="5400" b="1" u="sng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:\work\screen layout\marks_inp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909638"/>
            <a:ext cx="6562725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:\work\screen layout\mdi re attand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215370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F:\work\screen layout\re attand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176338"/>
            <a:ext cx="7267575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F:\work\screen layout\mdi re cour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072494" cy="5657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:\work\screen layout\re cour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976313"/>
            <a:ext cx="7096125" cy="490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:\work\screen layout\mdi re sub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143932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:\work\screen layout\re sub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928688"/>
            <a:ext cx="7038975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F:\work\screen layout\mdi re stud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8072494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KSHAY\Desktop\student_repo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876300"/>
            <a:ext cx="714375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F:\work\screen layout\mdi re Mar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143932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785902"/>
            <a:ext cx="9144000" cy="507209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</a:t>
            </a:r>
            <a:r>
              <a:rPr lang="en-US" b="1" u="sng" dirty="0" smtClean="0">
                <a:solidFill>
                  <a:srgbClr val="FC6C2C"/>
                </a:solidFill>
              </a:rPr>
              <a:t>SOFTWARE</a:t>
            </a:r>
            <a:r>
              <a:rPr lang="en-US" b="1" dirty="0" smtClean="0">
                <a:solidFill>
                  <a:srgbClr val="FC6C2C"/>
                </a:solidFill>
              </a:rPr>
              <a:t>  </a:t>
            </a:r>
            <a:r>
              <a:rPr lang="en-US" b="1" u="sng" dirty="0" smtClean="0">
                <a:solidFill>
                  <a:srgbClr val="FC6C2C"/>
                </a:solidFill>
              </a:rPr>
              <a:t>SPECIFICATION</a:t>
            </a:r>
            <a:r>
              <a:rPr lang="en-US" b="1" dirty="0" smtClean="0">
                <a:solidFill>
                  <a:srgbClr val="FC6C2C"/>
                </a:solidFill>
              </a:rPr>
              <a:t>  :-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A. </a:t>
            </a:r>
            <a:r>
              <a:rPr lang="en-US" sz="2400" u="sng" dirty="0" smtClean="0">
                <a:solidFill>
                  <a:srgbClr val="FC6C2C"/>
                </a:solidFill>
              </a:rPr>
              <a:t>Developer</a:t>
            </a:r>
            <a:r>
              <a:rPr lang="en-US" sz="2400" dirty="0" smtClean="0">
                <a:solidFill>
                  <a:srgbClr val="FC6C2C"/>
                </a:solidFill>
              </a:rPr>
              <a:t> :-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1. Operating system  :-  Windows -XP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2. Technology       :-       Microsoft Visual Basic 						    .NET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                     2008  And SQL server 2005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B.  </a:t>
            </a:r>
            <a:r>
              <a:rPr lang="en-US" sz="2400" u="sng" dirty="0" smtClean="0">
                <a:solidFill>
                  <a:srgbClr val="FC6C2C"/>
                </a:solidFill>
              </a:rPr>
              <a:t>User</a:t>
            </a:r>
            <a:r>
              <a:rPr lang="en-US" sz="2400" dirty="0" smtClean="0">
                <a:solidFill>
                  <a:srgbClr val="FC6C2C"/>
                </a:solidFill>
              </a:rPr>
              <a:t>:-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1. Operating system  :- Windows -XP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2. Technology      :-    Microsoft Visual 							Basic.NET2008 								&amp;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C6C2C"/>
                </a:solidFill>
              </a:rPr>
              <a:t>                                                       SQL server 2005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>
              <a:solidFill>
                <a:srgbClr val="FC6C2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984" y="285728"/>
            <a:ext cx="4018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u="sng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Technology</a:t>
            </a:r>
            <a:endParaRPr lang="en-US" sz="5400" b="1" u="sng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F:\work\screen layout\re mar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862013"/>
            <a:ext cx="7096125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:\work\screen layout\mdi re Are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8143932" cy="571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F:\work\screen layout\re Are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862013"/>
            <a:ext cx="7115175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" descr="Sphere"/>
          <p:cNvSpPr>
            <a:spLocks noChangeArrowheads="1" noChangeShapeType="1" noTextEdit="1"/>
          </p:cNvSpPr>
          <p:nvPr/>
        </p:nvSpPr>
        <p:spPr bwMode="auto">
          <a:xfrm>
            <a:off x="1258888" y="2924175"/>
            <a:ext cx="5905500" cy="611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pattFill prst="sphere">
                <a:fgClr>
                  <a:srgbClr val="FC6C2C">
                    <a:alpha val="50195"/>
                  </a:srgbClr>
                </a:fgClr>
                <a:bgClr>
                  <a:srgbClr val="9900FF">
                    <a:alpha val="50195"/>
                  </a:srgbClr>
                </a:bgClr>
              </a:patt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786" y="1714488"/>
            <a:ext cx="6146459" cy="3046988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785794"/>
            <a:ext cx="2891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Front End :-</a:t>
            </a:r>
            <a:r>
              <a:rPr lang="en-US" sz="32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3071802" y="1500174"/>
            <a:ext cx="5362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Visual basic .net [VB.NET]</a:t>
            </a:r>
            <a:endParaRPr lang="en-US" sz="2800" i="1" dirty="0"/>
          </a:p>
        </p:txBody>
      </p:sp>
      <p:sp>
        <p:nvSpPr>
          <p:cNvPr id="7" name="Rectangle 6"/>
          <p:cNvSpPr/>
          <p:nvPr/>
        </p:nvSpPr>
        <p:spPr>
          <a:xfrm>
            <a:off x="214282" y="2143116"/>
            <a:ext cx="8929718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Vb.net content ‘s many useful features like MDI, Login form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 smtClean="0">
                <a:solidFill>
                  <a:srgbClr val="FC6C2C"/>
                </a:solidFill>
              </a:rPr>
              <a:t>    etc… but this type of features are not available in any other application.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Vb.net content Framework so it help us to make a program 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 smtClean="0">
                <a:solidFill>
                  <a:srgbClr val="FC6C2C"/>
                </a:solidFill>
              </a:rPr>
              <a:t>     easily.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By using vb.net we can create an application.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So, vb.net is easy for make an application for us.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dirty="0" smtClean="0">
              <a:solidFill>
                <a:srgbClr val="FC6C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714356"/>
            <a:ext cx="2845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Back End :-</a:t>
            </a:r>
            <a:r>
              <a:rPr lang="en-US" sz="32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3000364" y="1357298"/>
            <a:ext cx="3705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C6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SQL Server - 2005</a:t>
            </a:r>
            <a:endParaRPr lang="en-US" sz="2800" i="1" dirty="0"/>
          </a:p>
        </p:txBody>
      </p:sp>
      <p:sp>
        <p:nvSpPr>
          <p:cNvPr id="4" name="Rectangle 3"/>
          <p:cNvSpPr/>
          <p:nvPr/>
        </p:nvSpPr>
        <p:spPr>
          <a:xfrm>
            <a:off x="714348" y="2214554"/>
            <a:ext cx="814393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FC6C2C"/>
                </a:solidFill>
              </a:rPr>
              <a:t> </a:t>
            </a:r>
            <a:r>
              <a:rPr lang="en-US" sz="2400" dirty="0" smtClean="0">
                <a:solidFill>
                  <a:srgbClr val="FC6C2C"/>
                </a:solidFill>
              </a:rPr>
              <a:t>SQL Server has a power full security level.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By using SQL Server we can create database easily.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We can find any data from the database by using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 smtClean="0">
                <a:solidFill>
                  <a:srgbClr val="FC6C2C"/>
                </a:solidFill>
              </a:rPr>
              <a:t>    query in SQL Server.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sz="2400" dirty="0" smtClean="0">
              <a:solidFill>
                <a:srgbClr val="FC6C2C"/>
              </a:solidFill>
            </a:endParaRP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C6C2C"/>
                </a:solidFill>
              </a:rPr>
              <a:t> so, we use SQL Server.</a:t>
            </a:r>
          </a:p>
          <a:p>
            <a:pPr>
              <a:lnSpc>
                <a:spcPct val="8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en-US" sz="2400" dirty="0" smtClean="0">
              <a:solidFill>
                <a:srgbClr val="FC6C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872</TotalTime>
  <Words>1683</Words>
  <Application>Microsoft Office PowerPoint</Application>
  <PresentationFormat>On-screen Show (4:3)</PresentationFormat>
  <Paragraphs>714</Paragraphs>
  <Slides>73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Oriel</vt:lpstr>
      <vt:lpstr>Slide 1</vt:lpstr>
      <vt:lpstr>Slide 2</vt:lpstr>
      <vt:lpstr>Z commerce Coaching’s </vt:lpstr>
      <vt:lpstr>       </vt:lpstr>
      <vt:lpstr>Slide 5</vt:lpstr>
      <vt:lpstr>Slide 6</vt:lpstr>
      <vt:lpstr>Slide 7</vt:lpstr>
      <vt:lpstr>Slide 8</vt:lpstr>
      <vt:lpstr>Slide 9</vt:lpstr>
      <vt:lpstr>Slide 10</vt:lpstr>
      <vt:lpstr>Slide 11</vt:lpstr>
      <vt:lpstr> ADVANTAGES OF EXISTING SYSTEM </vt:lpstr>
      <vt:lpstr>    DISADVANTAGES  OF  EXISTING  SYSTEM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(A).   OPERATIONAL FEASIBILITY </vt:lpstr>
      <vt:lpstr>(B).  TECHNICAL  FEASIBILITY </vt:lpstr>
      <vt:lpstr>(C).  ECONOMICAL  FEASIBILITY</vt:lpstr>
      <vt:lpstr>(D).   SCHEDULE  FEASIBILITY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WarezBB</cp:lastModifiedBy>
  <cp:revision>122</cp:revision>
  <dcterms:created xsi:type="dcterms:W3CDTF">2010-09-21T03:17:59Z</dcterms:created>
  <dcterms:modified xsi:type="dcterms:W3CDTF">2012-05-24T16:27:30Z</dcterms:modified>
</cp:coreProperties>
</file>