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82" r:id="rId3"/>
    <p:sldId id="271" r:id="rId4"/>
    <p:sldId id="281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E98FC571-715D-4BD6-81BD-9F936DB464B2}">
          <p14:sldIdLst>
            <p14:sldId id="256"/>
            <p14:sldId id="271"/>
            <p14:sldId id="2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dirty="0"/>
              <a:t>关联排序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19671" y="1071546"/>
            <a:ext cx="6652153" cy="135421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//</a:t>
            </a:r>
            <a:r>
              <a:rPr lang="zh-CN" altLang="en-US" sz="1600" dirty="0" smtClean="0"/>
              <a:t>创建带键的数组</a:t>
            </a:r>
          </a:p>
          <a:p>
            <a:r>
              <a:rPr lang="en-US" sz="1600" dirty="0" smtClean="0"/>
              <a:t>$scores = array('</a:t>
            </a:r>
            <a:r>
              <a:rPr lang="en-US" sz="1600" dirty="0" err="1" smtClean="0"/>
              <a:t>murphy</a:t>
            </a:r>
            <a:r>
              <a:rPr lang="en-US" sz="1600" dirty="0" smtClean="0"/>
              <a:t>' =&gt; 92,'lelei' =&gt; 90, '</a:t>
            </a:r>
            <a:r>
              <a:rPr lang="en-US" sz="1600" dirty="0" err="1" smtClean="0"/>
              <a:t>chengj</a:t>
            </a:r>
            <a:r>
              <a:rPr lang="en-US" sz="1600" dirty="0" smtClean="0"/>
              <a:t>' =&gt; 85,"zhht"=&gt; 100, 'forever' =&gt; 89);</a:t>
            </a:r>
            <a:endParaRPr lang="zh-CN" altLang="en-US" sz="1600" dirty="0" smtClean="0"/>
          </a:p>
          <a:p>
            <a:r>
              <a:rPr lang="en-US" sz="1600" dirty="0" smtClean="0"/>
              <a:t>sort($scores);				//</a:t>
            </a:r>
            <a:r>
              <a:rPr lang="zh-CN" altLang="en-US" sz="1600" dirty="0" smtClean="0"/>
              <a:t>使用</a:t>
            </a:r>
            <a:r>
              <a:rPr lang="en-US" sz="1600" dirty="0" smtClean="0"/>
              <a:t>sort()</a:t>
            </a:r>
            <a:r>
              <a:rPr lang="zh-CN" altLang="en-US" sz="1600" dirty="0" smtClean="0"/>
              <a:t>函数排序</a:t>
            </a:r>
          </a:p>
          <a:p>
            <a:r>
              <a:rPr lang="en-US" sz="1600" dirty="0" err="1" smtClean="0"/>
              <a:t>print_r</a:t>
            </a:r>
            <a:r>
              <a:rPr lang="en-US" sz="1600" dirty="0" smtClean="0"/>
              <a:t>($scores);				//</a:t>
            </a:r>
            <a:r>
              <a:rPr lang="zh-CN" altLang="en-US" sz="1600" dirty="0" smtClean="0"/>
              <a:t>输出排序结果</a:t>
            </a:r>
            <a:endParaRPr lang="zh-CN" altLang="en-US" sz="1600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210733" y="357166"/>
            <a:ext cx="7498080" cy="64807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800" dirty="0" smtClean="0"/>
              <a:t>使用</a:t>
            </a:r>
            <a:r>
              <a:rPr lang="en-US" sz="1800" dirty="0" smtClean="0"/>
              <a:t>sort()</a:t>
            </a:r>
            <a:r>
              <a:rPr lang="zh-CN" altLang="en-US" sz="1800" dirty="0" smtClean="0"/>
              <a:t>函数排序数组时，数组中对应各值的键会重新生成。例如，下面是用</a:t>
            </a:r>
            <a:r>
              <a:rPr lang="en-US" sz="1800" dirty="0" smtClean="0"/>
              <a:t>sort()</a:t>
            </a:r>
            <a:r>
              <a:rPr lang="zh-CN" altLang="en-US" sz="1800" dirty="0" smtClean="0"/>
              <a:t>函数排序的示例代码：</a:t>
            </a:r>
            <a:endParaRPr lang="zh-CN" altLang="zh-CN" sz="1800" dirty="0"/>
          </a:p>
        </p:txBody>
      </p:sp>
      <p:sp>
        <p:nvSpPr>
          <p:cNvPr id="7" name="矩形 6"/>
          <p:cNvSpPr/>
          <p:nvPr/>
        </p:nvSpPr>
        <p:spPr>
          <a:xfrm>
            <a:off x="1619673" y="3143248"/>
            <a:ext cx="2309386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Array</a:t>
            </a:r>
            <a:endParaRPr lang="zh-CN" altLang="en-US" sz="1400" dirty="0" smtClean="0"/>
          </a:p>
          <a:p>
            <a:r>
              <a:rPr lang="en-US" sz="1400" dirty="0" smtClean="0"/>
              <a:t>(</a:t>
            </a:r>
            <a:endParaRPr lang="zh-CN" altLang="en-US" sz="1400" dirty="0" smtClean="0"/>
          </a:p>
          <a:p>
            <a:r>
              <a:rPr lang="en-US" sz="1400" dirty="0" smtClean="0"/>
              <a:t>    [0] =&gt; 85</a:t>
            </a:r>
            <a:endParaRPr lang="zh-CN" altLang="en-US" sz="1400" dirty="0" smtClean="0"/>
          </a:p>
          <a:p>
            <a:r>
              <a:rPr lang="en-US" sz="1400" dirty="0" smtClean="0"/>
              <a:t>    [1] =&gt; 89</a:t>
            </a:r>
            <a:endParaRPr lang="zh-CN" altLang="en-US" sz="1400" dirty="0" smtClean="0"/>
          </a:p>
          <a:p>
            <a:r>
              <a:rPr lang="en-US" sz="1400" dirty="0" smtClean="0"/>
              <a:t>    [2] =&gt; 90</a:t>
            </a:r>
            <a:endParaRPr lang="zh-CN" altLang="en-US" sz="1400" dirty="0" smtClean="0"/>
          </a:p>
          <a:p>
            <a:r>
              <a:rPr lang="en-US" sz="1400" dirty="0" smtClean="0"/>
              <a:t>    [3] =&gt; 92</a:t>
            </a:r>
            <a:endParaRPr lang="zh-CN" altLang="en-US" sz="1400" dirty="0" smtClean="0"/>
          </a:p>
          <a:p>
            <a:r>
              <a:rPr lang="en-US" sz="1400" dirty="0" smtClean="0"/>
              <a:t>    [4] =&gt; 100</a:t>
            </a:r>
            <a:endParaRPr lang="zh-CN" altLang="en-US" sz="1400" dirty="0" smtClean="0"/>
          </a:p>
          <a:p>
            <a:r>
              <a:rPr lang="en-US" sz="1400" dirty="0" smtClean="0"/>
              <a:t>)</a:t>
            </a:r>
            <a:endParaRPr lang="zh-CN" altLang="en-US" sz="1400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143372" y="3143248"/>
            <a:ext cx="4214842" cy="214314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600" dirty="0" smtClean="0"/>
              <a:t>对比结果中的键</a:t>
            </a:r>
            <a:r>
              <a:rPr lang="en-US" sz="1600" dirty="0" smtClean="0"/>
              <a:t>-</a:t>
            </a:r>
            <a:r>
              <a:rPr lang="zh-CN" altLang="en-US" sz="1600" dirty="0" smtClean="0"/>
              <a:t>值对与代码中</a:t>
            </a:r>
            <a:r>
              <a:rPr lang="en-US" sz="1600" dirty="0" smtClean="0"/>
              <a:t>$scores</a:t>
            </a:r>
            <a:r>
              <a:rPr lang="zh-CN" altLang="en-US" sz="1600" dirty="0" smtClean="0"/>
              <a:t>数组的键</a:t>
            </a:r>
            <a:r>
              <a:rPr lang="en-US" sz="1600" dirty="0" smtClean="0"/>
              <a:t>-</a:t>
            </a:r>
            <a:r>
              <a:rPr lang="zh-CN" altLang="en-US" sz="1600" dirty="0" smtClean="0"/>
              <a:t>值对，会发现键</a:t>
            </a:r>
            <a:r>
              <a:rPr lang="en-US" sz="1600" dirty="0" smtClean="0"/>
              <a:t>-</a:t>
            </a:r>
            <a:r>
              <a:rPr lang="zh-CN" altLang="en-US" sz="1600" dirty="0" smtClean="0"/>
              <a:t>值对没有被作为一个整体进行排序，而是另外生成数值类型的默认键。而有时候，我们希望在值被排序的同时，其键也跟随其一起移动。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xmlns="" val="359766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19671" y="2179603"/>
            <a:ext cx="665215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bool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asort</a:t>
            </a:r>
            <a:r>
              <a:rPr lang="en-US" altLang="zh-CN" sz="1600" dirty="0"/>
              <a:t> ( array &amp;$array [,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$</a:t>
            </a:r>
            <a:r>
              <a:rPr lang="en-US" altLang="zh-CN" sz="1600" dirty="0" err="1"/>
              <a:t>sort_flags</a:t>
            </a:r>
            <a:r>
              <a:rPr lang="en-US" altLang="zh-CN" sz="1600" dirty="0"/>
              <a:t> ] )</a:t>
            </a:r>
            <a:endParaRPr lang="zh-CN" altLang="zh-CN" sz="1600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210733" y="1556792"/>
            <a:ext cx="7498080" cy="64807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altLang="zh-CN" sz="1800" dirty="0" err="1"/>
              <a:t>asort</a:t>
            </a:r>
            <a:r>
              <a:rPr lang="en-US" altLang="zh-CN" sz="1800" dirty="0" smtClean="0"/>
              <a:t>()</a:t>
            </a:r>
            <a:r>
              <a:rPr lang="zh-CN" altLang="zh-CN" sz="1800" dirty="0"/>
              <a:t>函数</a:t>
            </a:r>
            <a:r>
              <a:rPr lang="zh-CN" altLang="zh-CN" sz="1800" dirty="0" smtClean="0"/>
              <a:t>可以</a:t>
            </a:r>
            <a:r>
              <a:rPr lang="zh-CN" altLang="zh-CN" sz="1800" dirty="0"/>
              <a:t>值被排序的同时，其键也跟随其一起移动</a:t>
            </a:r>
            <a:r>
              <a:rPr lang="zh-CN" altLang="zh-CN" sz="1800" dirty="0" smtClean="0"/>
              <a:t>，</a:t>
            </a:r>
            <a:r>
              <a:rPr lang="zh-CN" altLang="zh-CN" sz="1800" dirty="0"/>
              <a:t>其语法形式如下：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22114"/>
          </a:xfrm>
        </p:spPr>
        <p:txBody>
          <a:bodyPr/>
          <a:lstStyle/>
          <a:p>
            <a:r>
              <a:rPr lang="en-US" altLang="zh-CN" sz="4400" dirty="0" err="1">
                <a:effectLst/>
              </a:rPr>
              <a:t>asort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619672" y="2780928"/>
            <a:ext cx="6652153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//</a:t>
            </a:r>
            <a:r>
              <a:rPr lang="zh-CN" altLang="zh-CN" sz="1400" dirty="0"/>
              <a:t>创建带键的数组</a:t>
            </a:r>
          </a:p>
          <a:p>
            <a:r>
              <a:rPr lang="en-US" altLang="zh-CN" sz="1400" dirty="0"/>
              <a:t>$scores = array('murphy' =&gt; 92,'lelei' =&gt; 90, '</a:t>
            </a:r>
            <a:r>
              <a:rPr lang="en-US" altLang="zh-CN" sz="1400" dirty="0" err="1"/>
              <a:t>chengj</a:t>
            </a:r>
            <a:r>
              <a:rPr lang="en-US" altLang="zh-CN" sz="1400" dirty="0"/>
              <a:t>' =&gt; 85,"zhht"=&gt; 100, 'forever' =&gt; 89);</a:t>
            </a:r>
            <a:endParaRPr lang="zh-CN" altLang="zh-CN" sz="1400" dirty="0"/>
          </a:p>
          <a:p>
            <a:r>
              <a:rPr lang="en-US" altLang="zh-CN" sz="1400" dirty="0" smtClean="0"/>
              <a:t>sort</a:t>
            </a:r>
            <a:r>
              <a:rPr lang="en-US" altLang="zh-CN" sz="1400" dirty="0"/>
              <a:t>($scores);				//</a:t>
            </a:r>
            <a:r>
              <a:rPr lang="zh-CN" altLang="zh-CN" sz="1400" dirty="0"/>
              <a:t>使用</a:t>
            </a:r>
            <a:r>
              <a:rPr lang="en-US" altLang="zh-CN" sz="1400" dirty="0"/>
              <a:t>sort()</a:t>
            </a:r>
            <a:r>
              <a:rPr lang="zh-CN" altLang="zh-CN" sz="1400" dirty="0"/>
              <a:t>函数排序</a:t>
            </a:r>
          </a:p>
          <a:p>
            <a:r>
              <a:rPr lang="en-US" altLang="zh-CN" sz="1400" dirty="0" err="1"/>
              <a:t>print_r</a:t>
            </a:r>
            <a:r>
              <a:rPr lang="en-US" altLang="zh-CN" sz="1400" dirty="0"/>
              <a:t>($scores);				//</a:t>
            </a:r>
            <a:r>
              <a:rPr lang="zh-CN" altLang="zh-CN" sz="1400" dirty="0"/>
              <a:t>输出排序结果</a:t>
            </a:r>
          </a:p>
        </p:txBody>
      </p:sp>
      <p:sp>
        <p:nvSpPr>
          <p:cNvPr id="8" name="矩形 7"/>
          <p:cNvSpPr/>
          <p:nvPr/>
        </p:nvSpPr>
        <p:spPr>
          <a:xfrm>
            <a:off x="5579325" y="4221088"/>
            <a:ext cx="3073235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Array</a:t>
            </a:r>
            <a:endParaRPr lang="zh-CN" altLang="zh-CN" sz="1400" dirty="0"/>
          </a:p>
          <a:p>
            <a:r>
              <a:rPr lang="en-US" altLang="zh-CN" sz="1400" dirty="0"/>
              <a:t>(</a:t>
            </a:r>
            <a:endParaRPr lang="zh-CN" altLang="zh-CN" sz="1400" dirty="0"/>
          </a:p>
          <a:p>
            <a:r>
              <a:rPr lang="en-US" altLang="zh-CN" sz="1400" dirty="0"/>
              <a:t>    [</a:t>
            </a:r>
            <a:r>
              <a:rPr lang="en-US" altLang="zh-CN" sz="1400" dirty="0" err="1"/>
              <a:t>chengj</a:t>
            </a:r>
            <a:r>
              <a:rPr lang="en-US" altLang="zh-CN" sz="1400" dirty="0"/>
              <a:t>] =&gt; 85</a:t>
            </a:r>
            <a:endParaRPr lang="zh-CN" altLang="zh-CN" sz="1400" dirty="0"/>
          </a:p>
          <a:p>
            <a:r>
              <a:rPr lang="en-US" altLang="zh-CN" sz="1400" dirty="0"/>
              <a:t>    [forever] =&gt; 89</a:t>
            </a:r>
            <a:endParaRPr lang="zh-CN" altLang="zh-CN" sz="1400" dirty="0"/>
          </a:p>
          <a:p>
            <a:r>
              <a:rPr lang="en-US" altLang="zh-CN" sz="1400" dirty="0"/>
              <a:t>    [</a:t>
            </a:r>
            <a:r>
              <a:rPr lang="en-US" altLang="zh-CN" sz="1400" dirty="0" err="1"/>
              <a:t>lelei</a:t>
            </a:r>
            <a:r>
              <a:rPr lang="en-US" altLang="zh-CN" sz="1400" dirty="0"/>
              <a:t>] =&gt; 90</a:t>
            </a:r>
            <a:endParaRPr lang="zh-CN" altLang="zh-CN" sz="1400" dirty="0"/>
          </a:p>
          <a:p>
            <a:r>
              <a:rPr lang="en-US" altLang="zh-CN" sz="1400" dirty="0"/>
              <a:t>    [murphy] =&gt; 92</a:t>
            </a:r>
            <a:endParaRPr lang="zh-CN" altLang="zh-CN" sz="1400" dirty="0"/>
          </a:p>
          <a:p>
            <a:r>
              <a:rPr lang="en-US" altLang="zh-CN" sz="1400" dirty="0"/>
              <a:t>    [zhht] =&gt; 100</a:t>
            </a:r>
            <a:endParaRPr lang="zh-CN" altLang="zh-CN" sz="1400" dirty="0"/>
          </a:p>
          <a:p>
            <a:r>
              <a:rPr lang="en-US" altLang="zh-CN" sz="1400" dirty="0"/>
              <a:t>)</a:t>
            </a:r>
            <a:endParaRPr lang="zh-CN" altLang="zh-CN" sz="1400" dirty="0"/>
          </a:p>
        </p:txBody>
      </p:sp>
      <p:sp>
        <p:nvSpPr>
          <p:cNvPr id="10" name="矩形 9"/>
          <p:cNvSpPr/>
          <p:nvPr/>
        </p:nvSpPr>
        <p:spPr>
          <a:xfrm>
            <a:off x="1547664" y="4221088"/>
            <a:ext cx="3073235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Array</a:t>
            </a:r>
            <a:endParaRPr lang="zh-CN" altLang="zh-CN" sz="1400" dirty="0"/>
          </a:p>
          <a:p>
            <a:r>
              <a:rPr lang="en-US" altLang="zh-CN" sz="1400" dirty="0"/>
              <a:t>(</a:t>
            </a:r>
            <a:endParaRPr lang="zh-CN" altLang="zh-CN" sz="1400" dirty="0"/>
          </a:p>
          <a:p>
            <a:r>
              <a:rPr lang="en-US" altLang="zh-CN" sz="1400" dirty="0"/>
              <a:t>    [0] =&gt; 85</a:t>
            </a:r>
            <a:endParaRPr lang="zh-CN" altLang="zh-CN" sz="1400" dirty="0"/>
          </a:p>
          <a:p>
            <a:r>
              <a:rPr lang="en-US" altLang="zh-CN" sz="1400" dirty="0"/>
              <a:t>    [1] =&gt; 89</a:t>
            </a:r>
            <a:endParaRPr lang="zh-CN" altLang="zh-CN" sz="1400" dirty="0"/>
          </a:p>
          <a:p>
            <a:r>
              <a:rPr lang="en-US" altLang="zh-CN" sz="1400" dirty="0"/>
              <a:t>    [2] =&gt; 90</a:t>
            </a:r>
            <a:endParaRPr lang="zh-CN" altLang="zh-CN" sz="1400" dirty="0"/>
          </a:p>
          <a:p>
            <a:r>
              <a:rPr lang="en-US" altLang="zh-CN" sz="1400" dirty="0"/>
              <a:t>    [3] =&gt; 92</a:t>
            </a:r>
            <a:endParaRPr lang="zh-CN" altLang="zh-CN" sz="1400" dirty="0"/>
          </a:p>
          <a:p>
            <a:r>
              <a:rPr lang="en-US" altLang="zh-CN" sz="1400" dirty="0"/>
              <a:t>    [4] =&gt; 100</a:t>
            </a:r>
            <a:endParaRPr lang="zh-CN" altLang="zh-CN" sz="1400" dirty="0"/>
          </a:p>
          <a:p>
            <a:r>
              <a:rPr lang="en-US" altLang="zh-CN" sz="1400" dirty="0"/>
              <a:t>)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xmlns="" val="359766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19671" y="2179603"/>
            <a:ext cx="665215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bool</a:t>
            </a:r>
            <a:r>
              <a:rPr lang="en-US" altLang="zh-CN" sz="1600" dirty="0"/>
              <a:t> </a:t>
            </a:r>
            <a:r>
              <a:rPr lang="en-US" altLang="zh-CN" sz="1600" dirty="0" err="1" smtClean="0"/>
              <a:t>arsort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( array &amp;$array [,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$</a:t>
            </a:r>
            <a:r>
              <a:rPr lang="en-US" altLang="zh-CN" sz="1600" dirty="0" err="1"/>
              <a:t>sort_flags</a:t>
            </a:r>
            <a:r>
              <a:rPr lang="en-US" altLang="zh-CN" sz="1600" dirty="0"/>
              <a:t> ] )</a:t>
            </a:r>
            <a:endParaRPr lang="zh-CN" altLang="zh-CN" sz="1600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210733" y="1556792"/>
            <a:ext cx="7498080" cy="64807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altLang="zh-CN" sz="1800" dirty="0" err="1"/>
              <a:t>arsort</a:t>
            </a:r>
            <a:r>
              <a:rPr lang="en-US" altLang="zh-CN" sz="1800" dirty="0"/>
              <a:t>()</a:t>
            </a:r>
            <a:r>
              <a:rPr lang="zh-CN" altLang="zh-CN" sz="1800" dirty="0"/>
              <a:t>函数在功能上与</a:t>
            </a:r>
            <a:r>
              <a:rPr lang="en-US" altLang="zh-CN" sz="1800" dirty="0" err="1"/>
              <a:t>asort</a:t>
            </a:r>
            <a:r>
              <a:rPr lang="en-US" altLang="zh-CN" sz="1800" dirty="0"/>
              <a:t>()</a:t>
            </a:r>
            <a:r>
              <a:rPr lang="zh-CN" altLang="zh-CN" sz="1800" dirty="0"/>
              <a:t>函数相同，只不过</a:t>
            </a:r>
            <a:r>
              <a:rPr lang="en-US" altLang="zh-CN" sz="1800" dirty="0" err="1"/>
              <a:t>arsort</a:t>
            </a:r>
            <a:r>
              <a:rPr lang="en-US" altLang="zh-CN" sz="1800" dirty="0"/>
              <a:t>()</a:t>
            </a:r>
            <a:r>
              <a:rPr lang="zh-CN" altLang="zh-CN" sz="1800" dirty="0"/>
              <a:t>函数以相反的顺序对数组进行排序，其语法形式如下：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22114"/>
          </a:xfrm>
        </p:spPr>
        <p:txBody>
          <a:bodyPr/>
          <a:lstStyle/>
          <a:p>
            <a:r>
              <a:rPr lang="en-US" altLang="zh-CN" sz="4400" dirty="0" err="1">
                <a:effectLst/>
              </a:rPr>
              <a:t>arsort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619672" y="2780928"/>
            <a:ext cx="6652153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//</a:t>
            </a:r>
            <a:r>
              <a:rPr lang="zh-CN" altLang="zh-CN" sz="1400" dirty="0"/>
              <a:t>创建带键的数组</a:t>
            </a:r>
          </a:p>
          <a:p>
            <a:r>
              <a:rPr lang="en-US" altLang="zh-CN" sz="1400" dirty="0"/>
              <a:t>$scores = array('murphy' =&gt; 92,'lelei' =&gt; 90, '</a:t>
            </a:r>
            <a:r>
              <a:rPr lang="en-US" altLang="zh-CN" sz="1400" dirty="0" err="1"/>
              <a:t>chengj</a:t>
            </a:r>
            <a:r>
              <a:rPr lang="en-US" altLang="zh-CN" sz="1400" dirty="0"/>
              <a:t>' =&gt; 85,"zhht"=&gt; 100, 'forever' =&gt; 89);</a:t>
            </a:r>
            <a:endParaRPr lang="zh-CN" altLang="zh-CN" sz="1400" dirty="0"/>
          </a:p>
          <a:p>
            <a:r>
              <a:rPr lang="en-US" altLang="zh-CN" sz="1400" dirty="0" err="1" smtClean="0"/>
              <a:t>arsort</a:t>
            </a:r>
            <a:r>
              <a:rPr lang="en-US" altLang="zh-CN" sz="1400" dirty="0"/>
              <a:t>($scores);				//</a:t>
            </a:r>
            <a:r>
              <a:rPr lang="zh-CN" altLang="zh-CN" sz="1400" dirty="0"/>
              <a:t>使用</a:t>
            </a:r>
            <a:r>
              <a:rPr lang="en-US" altLang="zh-CN" sz="1400" dirty="0"/>
              <a:t>sort()</a:t>
            </a:r>
            <a:r>
              <a:rPr lang="zh-CN" altLang="zh-CN" sz="1400" dirty="0"/>
              <a:t>函数排序</a:t>
            </a:r>
          </a:p>
          <a:p>
            <a:r>
              <a:rPr lang="en-US" altLang="zh-CN" sz="1400" dirty="0" err="1"/>
              <a:t>print_r</a:t>
            </a:r>
            <a:r>
              <a:rPr lang="en-US" altLang="zh-CN" sz="1400" dirty="0"/>
              <a:t>($scores);				//</a:t>
            </a:r>
            <a:r>
              <a:rPr lang="zh-CN" altLang="zh-CN" sz="1400" dirty="0"/>
              <a:t>输出排序结果</a:t>
            </a:r>
          </a:p>
        </p:txBody>
      </p:sp>
      <p:sp>
        <p:nvSpPr>
          <p:cNvPr id="10" name="矩形 9"/>
          <p:cNvSpPr/>
          <p:nvPr/>
        </p:nvSpPr>
        <p:spPr>
          <a:xfrm>
            <a:off x="1547664" y="4221088"/>
            <a:ext cx="3073235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Array</a:t>
            </a:r>
            <a:endParaRPr lang="zh-CN" altLang="zh-CN" sz="1400" dirty="0"/>
          </a:p>
          <a:p>
            <a:r>
              <a:rPr lang="en-US" altLang="zh-CN" sz="1400" dirty="0"/>
              <a:t>(</a:t>
            </a:r>
            <a:endParaRPr lang="zh-CN" altLang="zh-CN" sz="1400" dirty="0"/>
          </a:p>
          <a:p>
            <a:r>
              <a:rPr lang="en-US" altLang="zh-CN" sz="1400" dirty="0"/>
              <a:t>    [zhht] =&gt; 100</a:t>
            </a:r>
            <a:endParaRPr lang="zh-CN" altLang="zh-CN" sz="1400" dirty="0"/>
          </a:p>
          <a:p>
            <a:r>
              <a:rPr lang="en-US" altLang="zh-CN" sz="1400" dirty="0"/>
              <a:t>    [murphy] =&gt; 92</a:t>
            </a:r>
            <a:endParaRPr lang="zh-CN" altLang="zh-CN" sz="1400" dirty="0"/>
          </a:p>
          <a:p>
            <a:r>
              <a:rPr lang="en-US" altLang="zh-CN" sz="1400" dirty="0"/>
              <a:t>    [</a:t>
            </a:r>
            <a:r>
              <a:rPr lang="en-US" altLang="zh-CN" sz="1400" dirty="0" err="1"/>
              <a:t>lelei</a:t>
            </a:r>
            <a:r>
              <a:rPr lang="en-US" altLang="zh-CN" sz="1400" dirty="0"/>
              <a:t>] =&gt; 90</a:t>
            </a:r>
            <a:endParaRPr lang="zh-CN" altLang="zh-CN" sz="1400" dirty="0"/>
          </a:p>
          <a:p>
            <a:r>
              <a:rPr lang="en-US" altLang="zh-CN" sz="1400" dirty="0"/>
              <a:t>    [forever] =&gt; 89</a:t>
            </a:r>
            <a:endParaRPr lang="zh-CN" altLang="zh-CN" sz="1400" dirty="0"/>
          </a:p>
          <a:p>
            <a:r>
              <a:rPr lang="en-US" altLang="zh-CN" sz="1400" dirty="0"/>
              <a:t>    [</a:t>
            </a:r>
            <a:r>
              <a:rPr lang="en-US" altLang="zh-CN" sz="1400" dirty="0" err="1"/>
              <a:t>chengj</a:t>
            </a:r>
            <a:r>
              <a:rPr lang="en-US" altLang="zh-CN" sz="1400" dirty="0"/>
              <a:t>] =&gt; 85</a:t>
            </a:r>
            <a:endParaRPr lang="zh-CN" altLang="zh-CN" sz="1400" dirty="0"/>
          </a:p>
          <a:p>
            <a:r>
              <a:rPr lang="en-US" altLang="zh-CN" sz="1400" dirty="0"/>
              <a:t>)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xmlns="" val="120963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706</TotalTime>
  <Words>430</Words>
  <Application>Microsoft Office PowerPoint</Application>
  <PresentationFormat>全屏显示(4:3)</PresentationFormat>
  <Paragraphs>53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夏至</vt:lpstr>
      <vt:lpstr>关联排序</vt:lpstr>
      <vt:lpstr>幻灯片 2</vt:lpstr>
      <vt:lpstr>asort()函数</vt:lpstr>
      <vt:lpstr>arsort()函数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Administrator</cp:lastModifiedBy>
  <cp:revision>144</cp:revision>
  <dcterms:created xsi:type="dcterms:W3CDTF">2017-05-05T05:05:06Z</dcterms:created>
  <dcterms:modified xsi:type="dcterms:W3CDTF">2017-06-06T14:57:57Z</dcterms:modified>
</cp:coreProperties>
</file>