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2" r:id="rId4"/>
    <p:sldId id="261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3" autoAdjust="0"/>
    <p:restoredTop sz="94620" autoAdjust="0"/>
  </p:normalViewPr>
  <p:slideViewPr>
    <p:cSldViewPr>
      <p:cViewPr varScale="1">
        <p:scale>
          <a:sx n="121" d="100"/>
          <a:sy n="121" d="100"/>
        </p:scale>
        <p:origin x="-139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2017/5/24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sz="5400" dirty="0">
                <a:effectLst/>
              </a:rPr>
              <a:t>函数的基本用法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定义函数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829072"/>
          </a:xfrm>
        </p:spPr>
        <p:txBody>
          <a:bodyPr>
            <a:normAutofit/>
          </a:bodyPr>
          <a:lstStyle/>
          <a:p>
            <a:r>
              <a:rPr lang="zh-CN" altLang="zh-CN" sz="1800" dirty="0"/>
              <a:t>在</a:t>
            </a:r>
            <a:r>
              <a:rPr lang="en-US" altLang="zh-CN" sz="1800" dirty="0"/>
              <a:t>PHP</a:t>
            </a:r>
            <a:r>
              <a:rPr lang="zh-CN" altLang="zh-CN" sz="1800" dirty="0"/>
              <a:t>中允许用户使用</a:t>
            </a:r>
            <a:r>
              <a:rPr lang="en-US" altLang="zh-CN" sz="1800" dirty="0"/>
              <a:t>function</a:t>
            </a:r>
            <a:r>
              <a:rPr lang="zh-CN" altLang="zh-CN" sz="1800" dirty="0"/>
              <a:t>关键字创建一个自定义函数，语法格式如下。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724684" y="2276872"/>
            <a:ext cx="6243214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function </a:t>
            </a:r>
            <a:r>
              <a:rPr lang="zh-CN" altLang="zh-CN" sz="1400" dirty="0"/>
              <a:t>函数名称</a:t>
            </a:r>
            <a:r>
              <a:rPr lang="en-US" altLang="zh-CN" sz="1400" dirty="0"/>
              <a:t>(</a:t>
            </a:r>
            <a:r>
              <a:rPr lang="zh-CN" altLang="zh-CN" sz="1400" dirty="0"/>
              <a:t>参数</a:t>
            </a:r>
            <a:r>
              <a:rPr lang="en-US" altLang="zh-CN" sz="1400" dirty="0"/>
              <a:t>1, </a:t>
            </a:r>
            <a:r>
              <a:rPr lang="zh-CN" altLang="zh-CN" sz="1400" dirty="0"/>
              <a:t>参数</a:t>
            </a:r>
            <a:r>
              <a:rPr lang="en-US" altLang="zh-CN" sz="1400" dirty="0"/>
              <a:t>2, …)</a:t>
            </a:r>
            <a:endParaRPr lang="zh-CN" altLang="zh-CN" sz="1400" dirty="0"/>
          </a:p>
          <a:p>
            <a:r>
              <a:rPr lang="en-US" altLang="zh-CN" sz="1400" dirty="0"/>
              <a:t>{</a:t>
            </a:r>
            <a:endParaRPr lang="zh-CN" altLang="zh-CN" sz="1400" dirty="0"/>
          </a:p>
          <a:p>
            <a:r>
              <a:rPr lang="en-US" altLang="zh-CN" sz="1400" dirty="0"/>
              <a:t>    //</a:t>
            </a:r>
            <a:r>
              <a:rPr lang="zh-CN" altLang="zh-CN" sz="1400" dirty="0"/>
              <a:t>函数内的代码</a:t>
            </a:r>
          </a:p>
          <a:p>
            <a:r>
              <a:rPr lang="en-US" altLang="zh-CN" sz="1400" dirty="0"/>
              <a:t>}</a:t>
            </a:r>
            <a:endParaRPr lang="zh-CN" altLang="zh-CN" sz="1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403648" y="3356992"/>
            <a:ext cx="7498080" cy="19442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/>
              <a:t>PHP</a:t>
            </a:r>
            <a:r>
              <a:rPr lang="zh-CN" altLang="zh-CN" sz="1800" dirty="0"/>
              <a:t>对函数名称的限制比较少，函数名称既可以是以字母或下划线开头后跟字母、下划线或数字的任何字符串，而且不区分大小写，因此</a:t>
            </a:r>
            <a:r>
              <a:rPr lang="en-US" altLang="zh-CN" sz="1800" dirty="0"/>
              <a:t>Add</a:t>
            </a:r>
            <a:r>
              <a:rPr lang="zh-CN" altLang="zh-CN" sz="1800" dirty="0"/>
              <a:t>和</a:t>
            </a:r>
            <a:r>
              <a:rPr lang="en-US" altLang="zh-CN" sz="1800" dirty="0"/>
              <a:t>add</a:t>
            </a:r>
            <a:r>
              <a:rPr lang="zh-CN" altLang="zh-CN" sz="1800" dirty="0"/>
              <a:t>是指同一个函数。在括号内是函数的参数，多个之间用逗号分隔，没有参数时括号也不能省略。最后大括号内是函数体，在函数体内使用</a:t>
            </a:r>
            <a:r>
              <a:rPr lang="en-US" altLang="zh-CN" sz="1800" dirty="0"/>
              <a:t>return</a:t>
            </a:r>
            <a:r>
              <a:rPr lang="zh-CN" altLang="zh-CN" sz="1800" dirty="0"/>
              <a:t>语句可以指定函数的返回值。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8659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35608" y="428604"/>
            <a:ext cx="7498080" cy="829072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根据上面介绍的函数定义语法，创建一个名为</a:t>
            </a:r>
            <a:r>
              <a:rPr lang="en-US" sz="1800" dirty="0" smtClean="0"/>
              <a:t>Sum()</a:t>
            </a:r>
            <a:r>
              <a:rPr lang="zh-CN" altLang="en-US" sz="1800" dirty="0" smtClean="0"/>
              <a:t>的函数，它实现计算两个数的之和，并将结果返回，最终代码如下所示。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1724684" y="1571612"/>
            <a:ext cx="6243214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/>
              <a:t>function Sum($number1,$number2)	</a:t>
            </a:r>
            <a:r>
              <a:rPr lang="en-US" sz="1400" dirty="0" smtClean="0"/>
              <a:t>//</a:t>
            </a:r>
            <a:r>
              <a:rPr lang="en-US" sz="1400" dirty="0" smtClean="0"/>
              <a:t>Sum()</a:t>
            </a:r>
            <a:r>
              <a:rPr lang="zh-CN" altLang="en-US" sz="1400" dirty="0" smtClean="0"/>
              <a:t>函数需要两个参数</a:t>
            </a:r>
          </a:p>
          <a:p>
            <a:r>
              <a:rPr lang="en-US" sz="1400" dirty="0" smtClean="0"/>
              <a:t>{</a:t>
            </a:r>
            <a:endParaRPr lang="zh-CN" altLang="en-US" sz="1400" dirty="0" smtClean="0"/>
          </a:p>
          <a:p>
            <a:r>
              <a:rPr lang="en-US" sz="1400" dirty="0" smtClean="0"/>
              <a:t>	$Result=$number1+$number2;</a:t>
            </a:r>
            <a:endParaRPr lang="zh-CN" altLang="en-US" sz="1400" dirty="0" smtClean="0"/>
          </a:p>
          <a:p>
            <a:r>
              <a:rPr lang="en-US" sz="1400" dirty="0" smtClean="0"/>
              <a:t>	return $Result;	</a:t>
            </a:r>
            <a:r>
              <a:rPr lang="en-US" sz="1400" dirty="0" smtClean="0"/>
              <a:t>//</a:t>
            </a:r>
            <a:r>
              <a:rPr lang="zh-CN" altLang="en-US" sz="1400" dirty="0" smtClean="0"/>
              <a:t>使用</a:t>
            </a:r>
            <a:r>
              <a:rPr lang="en-US" sz="1400" dirty="0" smtClean="0"/>
              <a:t>return</a:t>
            </a:r>
            <a:r>
              <a:rPr lang="zh-CN" altLang="en-US" sz="1400" dirty="0" smtClean="0"/>
              <a:t>指定返回值为两数之和</a:t>
            </a:r>
          </a:p>
          <a:p>
            <a:r>
              <a:rPr lang="en-US" sz="1400" dirty="0" smtClean="0"/>
              <a:t>}</a:t>
            </a:r>
            <a:endParaRPr lang="zh-CN" altLang="en-US" sz="14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403648" y="3356992"/>
            <a:ext cx="7498080" cy="1944216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800" dirty="0" smtClean="0"/>
              <a:t>在上述代码中，</a:t>
            </a:r>
            <a:r>
              <a:rPr lang="en-US" sz="1800" dirty="0" smtClean="0"/>
              <a:t>Sum()</a:t>
            </a:r>
            <a:r>
              <a:rPr lang="zh-CN" altLang="en-US" sz="1800" dirty="0" smtClean="0"/>
              <a:t>函数有两个参数</a:t>
            </a:r>
            <a:r>
              <a:rPr lang="en-US" sz="1800" dirty="0" smtClean="0"/>
              <a:t>$number1</a:t>
            </a:r>
            <a:r>
              <a:rPr lang="zh-CN" altLang="en-US" sz="1800" dirty="0" smtClean="0"/>
              <a:t>和</a:t>
            </a:r>
            <a:r>
              <a:rPr lang="en-US" sz="1800" dirty="0" smtClean="0"/>
              <a:t>$number2</a:t>
            </a:r>
            <a:r>
              <a:rPr lang="zh-CN" altLang="en-US" sz="1800" dirty="0" smtClean="0"/>
              <a:t>，将这两个参数相加后保存到</a:t>
            </a:r>
            <a:r>
              <a:rPr lang="en-US" sz="1800" dirty="0" smtClean="0"/>
              <a:t>$Result</a:t>
            </a:r>
            <a:r>
              <a:rPr lang="zh-CN" altLang="en-US" sz="1800" dirty="0" smtClean="0"/>
              <a:t>变量中。最后使用</a:t>
            </a:r>
            <a:r>
              <a:rPr lang="en-US" sz="1800" dirty="0" smtClean="0"/>
              <a:t>return</a:t>
            </a:r>
            <a:r>
              <a:rPr lang="zh-CN" altLang="en-US" sz="1800" dirty="0" smtClean="0"/>
              <a:t>语句将</a:t>
            </a:r>
            <a:r>
              <a:rPr lang="en-US" sz="1800" dirty="0" smtClean="0"/>
              <a:t>$Result</a:t>
            </a:r>
            <a:r>
              <a:rPr lang="zh-CN" altLang="en-US" sz="1800" dirty="0" smtClean="0"/>
              <a:t>的值返回，即两数之和。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8659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使用函数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05320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用户函数在创建之后，便可以像系统函数一样使用。即通过指定函数名称来调用，如果该函数需要参数，需要在小括号内指定参数的值，但是必须注意参数的类型应与定义时一致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zh-CN" sz="1800" dirty="0"/>
              <a:t>在调用用户自定义函数时，必须保证在调用之前函数已经存在，即函数应该先定义再调用，否则将无法运行。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13674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376</TotalTime>
  <Words>306</Words>
  <Application>Microsoft Office PowerPoint</Application>
  <PresentationFormat>全屏显示(4:3)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夏至</vt:lpstr>
      <vt:lpstr>函数的基本用法</vt:lpstr>
      <vt:lpstr>定义函数</vt:lpstr>
      <vt:lpstr>幻灯片 3</vt:lpstr>
      <vt:lpstr>使用函数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69</cp:revision>
  <dcterms:created xsi:type="dcterms:W3CDTF">2017-05-05T05:05:06Z</dcterms:created>
  <dcterms:modified xsi:type="dcterms:W3CDTF">2017-05-24T14:25:13Z</dcterms:modified>
</cp:coreProperties>
</file>