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8FC571-715D-4BD6-81BD-9F936DB464B2}">
          <p14:sldIdLst>
            <p14:sldId id="256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20" autoAdjust="0"/>
  </p:normalViewPr>
  <p:slideViewPr>
    <p:cSldViewPr>
      <p:cViewPr varScale="1">
        <p:scale>
          <a:sx n="94" d="100"/>
          <a:sy n="94" d="100"/>
        </p:scale>
        <p:origin x="-84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 smtClean="0">
                <a:effectLst/>
              </a:rPr>
              <a:t>函数返回值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435608" y="476672"/>
            <a:ext cx="7498080" cy="1800200"/>
          </a:xfrm>
        </p:spPr>
        <p:txBody>
          <a:bodyPr>
            <a:normAutofit/>
          </a:bodyPr>
          <a:lstStyle/>
          <a:p>
            <a:r>
              <a:rPr lang="zh-CN" altLang="zh-CN" sz="1800" dirty="0"/>
              <a:t>如果需要在程序外部使用函数执行的结果，这就需要在函数内使用</a:t>
            </a:r>
            <a:r>
              <a:rPr lang="en-US" altLang="zh-CN" sz="1800" dirty="0"/>
              <a:t>return</a:t>
            </a:r>
            <a:r>
              <a:rPr lang="zh-CN" altLang="zh-CN" sz="1800" dirty="0"/>
              <a:t>语句指定一个返回值</a:t>
            </a:r>
            <a:r>
              <a:rPr lang="zh-CN" altLang="zh-CN" sz="1800" dirty="0" smtClean="0"/>
              <a:t>。在</a:t>
            </a:r>
            <a:r>
              <a:rPr lang="zh-CN" altLang="zh-CN" sz="1800" dirty="0"/>
              <a:t>函数内可以有多个</a:t>
            </a:r>
            <a:r>
              <a:rPr lang="en-US" altLang="zh-CN" sz="1800" dirty="0"/>
              <a:t>return</a:t>
            </a:r>
            <a:r>
              <a:rPr lang="zh-CN" altLang="zh-CN" sz="1800" dirty="0"/>
              <a:t>语句，但是同时只能有一个</a:t>
            </a:r>
            <a:r>
              <a:rPr lang="en-US" altLang="zh-CN" sz="1800" dirty="0"/>
              <a:t>return</a:t>
            </a:r>
            <a:r>
              <a:rPr lang="zh-CN" altLang="zh-CN" sz="1800" dirty="0"/>
              <a:t>语句被执行。</a:t>
            </a:r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1724684" y="1628800"/>
            <a:ext cx="6243214" cy="160043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function </a:t>
            </a:r>
            <a:r>
              <a:rPr lang="en-US" altLang="zh-CN" sz="1400" dirty="0" err="1"/>
              <a:t>MaxNumber</a:t>
            </a:r>
            <a:r>
              <a:rPr lang="en-US" altLang="zh-CN" sz="1400" dirty="0"/>
              <a:t>($number1,$number2)		//</a:t>
            </a:r>
            <a:r>
              <a:rPr lang="zh-CN" altLang="zh-CN" sz="1400" dirty="0"/>
              <a:t>求最大数函数</a:t>
            </a:r>
          </a:p>
          <a:p>
            <a:r>
              <a:rPr lang="en-US" altLang="zh-CN" sz="1400" dirty="0"/>
              <a:t>{</a:t>
            </a:r>
            <a:endParaRPr lang="zh-CN" altLang="zh-CN" sz="1400" dirty="0"/>
          </a:p>
          <a:p>
            <a:r>
              <a:rPr lang="en-US" altLang="zh-CN" sz="1400" dirty="0"/>
              <a:t>	if($number1&gt;$number2)</a:t>
            </a:r>
            <a:endParaRPr lang="zh-CN" altLang="zh-CN" sz="1400" dirty="0"/>
          </a:p>
          <a:p>
            <a:r>
              <a:rPr lang="en-US" altLang="zh-CN" sz="1400" dirty="0"/>
              <a:t>		return $number1;	</a:t>
            </a:r>
            <a:r>
              <a:rPr lang="en-US" altLang="zh-CN" sz="1400" dirty="0" smtClean="0"/>
              <a:t>//</a:t>
            </a:r>
            <a:r>
              <a:rPr lang="zh-CN" altLang="zh-CN" sz="1400" dirty="0"/>
              <a:t>返回第一个参数</a:t>
            </a:r>
          </a:p>
          <a:p>
            <a:r>
              <a:rPr lang="en-US" altLang="zh-CN" sz="1400" dirty="0"/>
              <a:t>	else</a:t>
            </a:r>
            <a:endParaRPr lang="zh-CN" altLang="zh-CN" sz="1400" dirty="0"/>
          </a:p>
          <a:p>
            <a:r>
              <a:rPr lang="en-US" altLang="zh-CN" sz="1400" dirty="0"/>
              <a:t>		return $number2; 	//</a:t>
            </a:r>
            <a:r>
              <a:rPr lang="zh-CN" altLang="zh-CN" sz="1400" dirty="0"/>
              <a:t>返回第二个</a:t>
            </a:r>
            <a:r>
              <a:rPr lang="zh-CN" altLang="zh-CN" sz="1400" dirty="0" smtClean="0"/>
              <a:t>参数</a:t>
            </a:r>
            <a:endParaRPr lang="en-US" altLang="zh-CN" sz="1400" dirty="0" smtClean="0"/>
          </a:p>
          <a:p>
            <a:r>
              <a:rPr lang="en-US" altLang="zh-CN" sz="1400" dirty="0" smtClean="0"/>
              <a:t>}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86592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271</TotalTime>
  <Words>57</Words>
  <Application>Microsoft Office PowerPoint</Application>
  <PresentationFormat>全屏显示(4:3)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夏至</vt:lpstr>
      <vt:lpstr>函数返回值</vt:lpstr>
      <vt:lpstr>PowerPoint 演示文稿</vt:lpstr>
    </vt:vector>
  </TitlesOfParts>
  <Company>tangguo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zhht</cp:lastModifiedBy>
  <cp:revision>63</cp:revision>
  <dcterms:created xsi:type="dcterms:W3CDTF">2017-05-05T05:05:06Z</dcterms:created>
  <dcterms:modified xsi:type="dcterms:W3CDTF">2017-05-16T05:24:47Z</dcterms:modified>
</cp:coreProperties>
</file>