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83" r:id="rId4"/>
    <p:sldId id="281" r:id="rId5"/>
    <p:sldId id="284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2017-5-28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分隔字符串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err="1" smtClean="0"/>
              <a:t>strtok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908720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err="1" smtClean="0"/>
              <a:t>strtok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函数可以按指定的字符分隔字符串，它的语法格式如下：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1412776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</a:t>
            </a:r>
            <a:r>
              <a:rPr lang="en-US" sz="1100" dirty="0" err="1" smtClean="0"/>
              <a:t>strtok</a:t>
            </a:r>
            <a:r>
              <a:rPr lang="en-US" sz="1100" dirty="0" smtClean="0"/>
              <a:t> ( string $</a:t>
            </a:r>
            <a:r>
              <a:rPr lang="en-US" sz="1100" dirty="0" err="1" smtClean="0"/>
              <a:t>str</a:t>
            </a:r>
            <a:r>
              <a:rPr lang="en-US" sz="1100" dirty="0" smtClean="0"/>
              <a:t> , string $token )</a:t>
            </a:r>
            <a:endParaRPr lang="zh-CN" altLang="en-US" sz="11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10733" y="1772816"/>
            <a:ext cx="7498080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其中，</a:t>
            </a:r>
            <a:r>
              <a:rPr lang="en-US" sz="1600" dirty="0" smtClean="0"/>
              <a:t>$</a:t>
            </a:r>
            <a:r>
              <a:rPr lang="en-US" sz="1600" dirty="0" err="1" smtClean="0"/>
              <a:t>str</a:t>
            </a:r>
            <a:r>
              <a:rPr lang="zh-CN" altLang="en-US" sz="1600" dirty="0" smtClean="0"/>
              <a:t>为要分隔的原始字符串，</a:t>
            </a:r>
            <a:r>
              <a:rPr lang="en-US" sz="1600" dirty="0" smtClean="0"/>
              <a:t>$token</a:t>
            </a:r>
            <a:r>
              <a:rPr lang="zh-CN" altLang="en-US" sz="1600" dirty="0" smtClean="0"/>
              <a:t>为由分隔字符组成的字符串。</a:t>
            </a:r>
            <a:r>
              <a:rPr lang="en-US" sz="1600" dirty="0" err="1" smtClean="0"/>
              <a:t>strtok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函数在使用时比较特殊，在连续使用的时候，第一次需要指定字符串和分隔符，但是第二次只要放入分隔符就可以。一次可以只指定一个分隔符，也可以指定多个分隔符。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91680" y="548680"/>
            <a:ext cx="6243214" cy="29700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</a:t>
            </a:r>
            <a:r>
              <a:rPr lang="en-US" sz="1100" dirty="0" err="1" smtClean="0"/>
              <a:t>str</a:t>
            </a:r>
            <a:r>
              <a:rPr lang="en-US" sz="1100" dirty="0" smtClean="0"/>
              <a:t>="</a:t>
            </a:r>
            <a:r>
              <a:rPr lang="zh-CN" altLang="en-US" sz="1100" dirty="0" smtClean="0"/>
              <a:t>红色</a:t>
            </a:r>
            <a:r>
              <a:rPr lang="en-US" sz="1100" dirty="0" smtClean="0"/>
              <a:t>|QQ</a:t>
            </a:r>
            <a:r>
              <a:rPr lang="zh-CN" altLang="en-US" sz="1100" dirty="0" smtClean="0"/>
              <a:t>群</a:t>
            </a:r>
            <a:r>
              <a:rPr lang="en-US" sz="1100" dirty="0" smtClean="0"/>
              <a:t>|RED";</a:t>
            </a:r>
            <a:endParaRPr lang="zh-CN" altLang="en-US" sz="1100" dirty="0" smtClean="0"/>
          </a:p>
          <a:p>
            <a:r>
              <a:rPr lang="en-US" sz="1100" dirty="0" smtClean="0"/>
              <a:t>$token = "|";</a:t>
            </a:r>
            <a:endParaRPr lang="zh-CN" altLang="en-US" sz="1100" dirty="0" smtClean="0"/>
          </a:p>
          <a:p>
            <a:r>
              <a:rPr lang="en-US" sz="1100" dirty="0" smtClean="0"/>
              <a:t>$result = </a:t>
            </a:r>
            <a:r>
              <a:rPr lang="en-US" sz="1100" dirty="0" err="1" smtClean="0"/>
              <a:t>strtok</a:t>
            </a:r>
            <a:r>
              <a:rPr lang="en-US" sz="1100" dirty="0" smtClean="0"/>
              <a:t>($</a:t>
            </a:r>
            <a:r>
              <a:rPr lang="en-US" sz="1100" dirty="0" err="1" smtClean="0"/>
              <a:t>str</a:t>
            </a:r>
            <a:r>
              <a:rPr lang="en-US" sz="1100" dirty="0" smtClean="0"/>
              <a:t>, $token);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按“</a:t>
            </a:r>
            <a:r>
              <a:rPr lang="en-US" sz="1100" dirty="0" smtClean="0"/>
              <a:t>|</a:t>
            </a:r>
            <a:r>
              <a:rPr lang="zh-CN" altLang="en-US" sz="1100" dirty="0" smtClean="0"/>
              <a:t>”进行分隔，将结果保存到</a:t>
            </a:r>
            <a:r>
              <a:rPr lang="en-US" sz="1100" dirty="0" smtClean="0"/>
              <a:t>$result</a:t>
            </a:r>
            <a:endParaRPr lang="zh-CN" altLang="en-US" sz="1100" dirty="0" smtClean="0"/>
          </a:p>
          <a:p>
            <a:r>
              <a:rPr lang="en-US" sz="1100" dirty="0" smtClean="0"/>
              <a:t>echo "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strtok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后的结果：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smtClean="0"/>
              <a:t>while($result !== false){</a:t>
            </a:r>
            <a:endParaRPr lang="zh-CN" altLang="en-US" sz="1100" dirty="0" smtClean="0"/>
          </a:p>
          <a:p>
            <a:r>
              <a:rPr lang="en-US" sz="1100" dirty="0" smtClean="0"/>
              <a:t>	echo "$result </a:t>
            </a:r>
            <a:r>
              <a:rPr lang="zh-CN" altLang="en-US" sz="1100" dirty="0" smtClean="0"/>
              <a:t>、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smtClean="0"/>
              <a:t>	$result = </a:t>
            </a:r>
            <a:r>
              <a:rPr lang="en-US" sz="1100" dirty="0" err="1" smtClean="0"/>
              <a:t>strtok</a:t>
            </a:r>
            <a:r>
              <a:rPr lang="en-US" sz="1100" dirty="0" smtClean="0"/>
              <a:t>($token);</a:t>
            </a:r>
            <a:endParaRPr lang="zh-CN" altLang="en-US" sz="1100" dirty="0" smtClean="0"/>
          </a:p>
          <a:p>
            <a:r>
              <a:rPr lang="en-US" sz="1100" dirty="0" smtClean="0"/>
              <a:t>}</a:t>
            </a:r>
            <a:endParaRPr lang="zh-CN" altLang="en-US" sz="1100" dirty="0" smtClean="0"/>
          </a:p>
          <a:p>
            <a:r>
              <a:rPr lang="en-US" sz="1100" dirty="0" smtClean="0"/>
              <a:t>$</a:t>
            </a:r>
            <a:r>
              <a:rPr lang="en-US" sz="1100" dirty="0" err="1" smtClean="0"/>
              <a:t>str</a:t>
            </a:r>
            <a:r>
              <a:rPr lang="en-US" sz="1100" dirty="0" smtClean="0"/>
              <a:t>="A B C,</a:t>
            </a:r>
            <a:r>
              <a:rPr lang="zh-CN" altLang="en-US" sz="1100" dirty="0" smtClean="0"/>
              <a:t>北京</a:t>
            </a:r>
            <a:r>
              <a:rPr lang="en-US" sz="1100" dirty="0" smtClean="0"/>
              <a:t>,</a:t>
            </a:r>
            <a:r>
              <a:rPr lang="zh-CN" altLang="en-US" sz="1100" dirty="0" smtClean="0"/>
              <a:t>上海</a:t>
            </a:r>
            <a:r>
              <a:rPr lang="en-US" sz="1100" dirty="0" smtClean="0"/>
              <a:t>;9</a:t>
            </a:r>
            <a:r>
              <a:rPr lang="zh-CN" altLang="en-US" sz="1100" dirty="0" smtClean="0"/>
              <a:t>路</a:t>
            </a:r>
            <a:r>
              <a:rPr lang="en-US" sz="1100" dirty="0" smtClean="0"/>
              <a:t>;4</a:t>
            </a:r>
            <a:r>
              <a:rPr lang="zh-CN" altLang="en-US" sz="1100" dirty="0" smtClean="0"/>
              <a:t>路</a:t>
            </a:r>
            <a:r>
              <a:rPr lang="en-US" sz="1100" dirty="0" smtClean="0"/>
              <a:t>;K2</a:t>
            </a:r>
            <a:r>
              <a:rPr lang="zh-CN" altLang="en-US" sz="1100" dirty="0" smtClean="0"/>
              <a:t>路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smtClean="0"/>
              <a:t>$token = " ,;";						//</a:t>
            </a:r>
            <a:r>
              <a:rPr lang="zh-CN" altLang="en-US" sz="1100" dirty="0" smtClean="0"/>
              <a:t>指定</a:t>
            </a:r>
            <a:r>
              <a:rPr lang="en-US" sz="1100" dirty="0" smtClean="0"/>
              <a:t>3</a:t>
            </a:r>
            <a:r>
              <a:rPr lang="zh-CN" altLang="en-US" sz="1100" dirty="0" smtClean="0"/>
              <a:t>个分隔符</a:t>
            </a:r>
          </a:p>
          <a:p>
            <a:r>
              <a:rPr lang="en-US" sz="1100" dirty="0" smtClean="0"/>
              <a:t>$result = </a:t>
            </a:r>
            <a:r>
              <a:rPr lang="en-US" sz="1100" dirty="0" err="1" smtClean="0"/>
              <a:t>strtok</a:t>
            </a:r>
            <a:r>
              <a:rPr lang="en-US" sz="1100" dirty="0" smtClean="0"/>
              <a:t>($</a:t>
            </a:r>
            <a:r>
              <a:rPr lang="en-US" sz="1100" dirty="0" err="1" smtClean="0"/>
              <a:t>str</a:t>
            </a:r>
            <a:r>
              <a:rPr lang="en-US" sz="1100" dirty="0" smtClean="0"/>
              <a:t>, $token);</a:t>
            </a:r>
            <a:endParaRPr lang="zh-CN" altLang="en-US" sz="1100" dirty="0" smtClean="0"/>
          </a:p>
          <a:p>
            <a:r>
              <a:rPr lang="en-US" sz="1100" dirty="0" smtClean="0"/>
              <a:t>echo "\n</a:t>
            </a:r>
            <a:r>
              <a:rPr lang="zh-CN" altLang="en-US" sz="1100" dirty="0" smtClean="0"/>
              <a:t>使用</a:t>
            </a:r>
            <a:r>
              <a:rPr lang="en-US" sz="1100" dirty="0" err="1" smtClean="0"/>
              <a:t>strtok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后的结果：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smtClean="0"/>
              <a:t>while($result!== false){</a:t>
            </a:r>
            <a:endParaRPr lang="zh-CN" altLang="en-US" sz="1100" dirty="0" smtClean="0"/>
          </a:p>
          <a:p>
            <a:r>
              <a:rPr lang="en-US" sz="1100" dirty="0" smtClean="0"/>
              <a:t>	echo "$result </a:t>
            </a:r>
            <a:r>
              <a:rPr lang="zh-CN" altLang="en-US" sz="1100" dirty="0" smtClean="0"/>
              <a:t>、</a:t>
            </a:r>
            <a:r>
              <a:rPr lang="en-US" sz="1100" dirty="0" smtClean="0"/>
              <a:t>";</a:t>
            </a:r>
            <a:endParaRPr lang="zh-CN" altLang="en-US" sz="1100" dirty="0" smtClean="0"/>
          </a:p>
          <a:p>
            <a:r>
              <a:rPr lang="en-US" sz="1100" dirty="0" smtClean="0"/>
              <a:t>	$result = </a:t>
            </a:r>
            <a:r>
              <a:rPr lang="en-US" sz="1100" dirty="0" err="1" smtClean="0"/>
              <a:t>strtok</a:t>
            </a:r>
            <a:r>
              <a:rPr lang="en-US" sz="1100" dirty="0" smtClean="0"/>
              <a:t>($token);</a:t>
            </a:r>
            <a:endParaRPr lang="zh-CN" altLang="en-US" sz="1100" dirty="0" smtClean="0"/>
          </a:p>
          <a:p>
            <a:r>
              <a:rPr lang="en-US" sz="1100" dirty="0" smtClean="0"/>
              <a:t>}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1691680" y="4005064"/>
            <a:ext cx="6243214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使用</a:t>
            </a:r>
            <a:r>
              <a:rPr lang="en-US" sz="1100" dirty="0" err="1" smtClean="0"/>
              <a:t>strtok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后的结果：红色 、</a:t>
            </a:r>
            <a:r>
              <a:rPr lang="en-US" sz="1100" dirty="0" smtClean="0"/>
              <a:t>QQ</a:t>
            </a:r>
            <a:r>
              <a:rPr lang="zh-CN" altLang="en-US" sz="1100" dirty="0" smtClean="0"/>
              <a:t>群 、</a:t>
            </a:r>
            <a:r>
              <a:rPr lang="en-US" sz="1100" dirty="0" smtClean="0"/>
              <a:t>RED </a:t>
            </a:r>
            <a:r>
              <a:rPr lang="zh-CN" altLang="en-US" sz="1100" dirty="0" smtClean="0"/>
              <a:t>、</a:t>
            </a:r>
          </a:p>
          <a:p>
            <a:r>
              <a:rPr lang="zh-CN" altLang="en-US" sz="1100" dirty="0" smtClean="0"/>
              <a:t>使用</a:t>
            </a:r>
            <a:r>
              <a:rPr lang="en-US" sz="1100" dirty="0" err="1" smtClean="0"/>
              <a:t>strtok</a:t>
            </a:r>
            <a:r>
              <a:rPr lang="en-US" sz="1100" dirty="0" smtClean="0"/>
              <a:t>()</a:t>
            </a:r>
            <a:r>
              <a:rPr lang="zh-CN" altLang="en-US" sz="1100" dirty="0" smtClean="0"/>
              <a:t>后的结果：</a:t>
            </a:r>
            <a:r>
              <a:rPr lang="en-US" sz="1100" dirty="0" smtClean="0"/>
              <a:t>A </a:t>
            </a:r>
            <a:r>
              <a:rPr lang="zh-CN" altLang="en-US" sz="1100" dirty="0" smtClean="0"/>
              <a:t>、</a:t>
            </a:r>
            <a:r>
              <a:rPr lang="en-US" sz="1100" dirty="0" smtClean="0"/>
              <a:t>B </a:t>
            </a:r>
            <a:r>
              <a:rPr lang="zh-CN" altLang="en-US" sz="1100" dirty="0" smtClean="0"/>
              <a:t>、</a:t>
            </a:r>
            <a:r>
              <a:rPr lang="en-US" sz="1100" dirty="0" smtClean="0"/>
              <a:t>C </a:t>
            </a:r>
            <a:r>
              <a:rPr lang="zh-CN" altLang="en-US" sz="1100" dirty="0" smtClean="0"/>
              <a:t>、北京 、上海 、</a:t>
            </a:r>
            <a:r>
              <a:rPr lang="en-US" sz="1100" dirty="0" smtClean="0"/>
              <a:t>9</a:t>
            </a:r>
            <a:r>
              <a:rPr lang="zh-CN" altLang="en-US" sz="1100" dirty="0" smtClean="0"/>
              <a:t>路 、</a:t>
            </a:r>
            <a:r>
              <a:rPr lang="en-US" sz="1100" dirty="0" smtClean="0"/>
              <a:t>4</a:t>
            </a:r>
            <a:r>
              <a:rPr lang="zh-CN" altLang="en-US" sz="1100" dirty="0" smtClean="0"/>
              <a:t>路 、</a:t>
            </a:r>
            <a:r>
              <a:rPr lang="en-US" sz="1100" dirty="0" smtClean="0"/>
              <a:t>K2</a:t>
            </a:r>
            <a:r>
              <a:rPr lang="zh-CN" altLang="en-US" sz="1100" dirty="0" smtClean="0"/>
              <a:t>路 、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smtClean="0"/>
              <a:t>explode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052736"/>
            <a:ext cx="7498080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smtClean="0"/>
              <a:t>explode()</a:t>
            </a:r>
            <a:r>
              <a:rPr lang="zh-CN" altLang="en-US" sz="1600" dirty="0" smtClean="0"/>
              <a:t>函数可以根据指定的分隔符，将字符串分隔成一个由字符串组成的数组，数组中的每个元素都是字符串的一个子串。它的语法格式如下：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1988840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array explode ( string $separator , string $string [, </a:t>
            </a:r>
            <a:r>
              <a:rPr lang="en-US" sz="1100" dirty="0" err="1" smtClean="0"/>
              <a:t>int</a:t>
            </a:r>
            <a:r>
              <a:rPr lang="en-US" sz="1100" dirty="0" smtClean="0"/>
              <a:t> $limit ] )</a:t>
            </a:r>
            <a:endParaRPr lang="zh-CN" altLang="en-US" sz="11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10733" y="2348880"/>
            <a:ext cx="749808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smtClean="0"/>
              <a:t>$limit</a:t>
            </a:r>
            <a:r>
              <a:rPr lang="zh-CN" altLang="en-US" sz="1600" dirty="0" smtClean="0"/>
              <a:t>参数用于限制分隔后的元素个数。如果设置了</a:t>
            </a:r>
            <a:r>
              <a:rPr lang="en-US" sz="1600" dirty="0" smtClean="0"/>
              <a:t>$limit</a:t>
            </a:r>
            <a:r>
              <a:rPr lang="zh-CN" altLang="en-US" sz="1600" dirty="0" smtClean="0"/>
              <a:t>参数，则返回的数组包含最多</a:t>
            </a:r>
            <a:r>
              <a:rPr lang="en-US" sz="1600" dirty="0" smtClean="0"/>
              <a:t>$limit</a:t>
            </a:r>
            <a:r>
              <a:rPr lang="zh-CN" altLang="en-US" sz="1600" dirty="0" smtClean="0"/>
              <a:t>个元素，而最后那个元素将包含</a:t>
            </a:r>
            <a:r>
              <a:rPr lang="en-US" sz="1600" dirty="0" smtClean="0"/>
              <a:t>$separator</a:t>
            </a:r>
            <a:r>
              <a:rPr lang="zh-CN" altLang="en-US" sz="1600" dirty="0" smtClean="0"/>
              <a:t>的剩余部分。如果分隔符为空字符串（</a:t>
            </a:r>
            <a:r>
              <a:rPr lang="en-US" sz="1600" dirty="0" smtClean="0"/>
              <a:t>""</a:t>
            </a:r>
            <a:r>
              <a:rPr lang="zh-CN" altLang="en-US" sz="1600" dirty="0" smtClean="0"/>
              <a:t>），该函数将返回</a:t>
            </a:r>
            <a:r>
              <a:rPr lang="en-US" sz="1600" dirty="0" smtClean="0"/>
              <a:t>false</a:t>
            </a:r>
            <a:r>
              <a:rPr lang="zh-CN" altLang="en-US" sz="1600" dirty="0" smtClean="0"/>
              <a:t>。如果分隔符所包含的值在</a:t>
            </a:r>
            <a:r>
              <a:rPr lang="en-US" sz="1600" dirty="0" smtClean="0"/>
              <a:t>$separator</a:t>
            </a:r>
            <a:r>
              <a:rPr lang="zh-CN" altLang="en-US" sz="1600" dirty="0" smtClean="0"/>
              <a:t>中找不到，那么该函数将返回包含</a:t>
            </a:r>
            <a:r>
              <a:rPr lang="en-US" sz="1600" dirty="0" smtClean="0"/>
              <a:t>$separator</a:t>
            </a:r>
            <a:r>
              <a:rPr lang="zh-CN" altLang="en-US" sz="1600" dirty="0" smtClean="0"/>
              <a:t>的单个元素的数组。如果</a:t>
            </a:r>
            <a:r>
              <a:rPr lang="en-US" sz="1600" dirty="0" smtClean="0"/>
              <a:t>$limit</a:t>
            </a:r>
            <a:r>
              <a:rPr lang="zh-CN" altLang="en-US" sz="1600" dirty="0" smtClean="0"/>
              <a:t>参数是负数，则返回除了最后的</a:t>
            </a:r>
            <a:r>
              <a:rPr lang="en-US" sz="1600" dirty="0" smtClean="0"/>
              <a:t>-$limit</a:t>
            </a:r>
            <a:r>
              <a:rPr lang="zh-CN" altLang="en-US" sz="1600" dirty="0" smtClean="0"/>
              <a:t>个元素外的所有元素。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91680" y="548680"/>
            <a:ext cx="6243214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$keys= "PHP ASP JSP ASP.NET";</a:t>
            </a:r>
            <a:endParaRPr lang="zh-CN" altLang="en-US" sz="1100" dirty="0" smtClean="0"/>
          </a:p>
          <a:p>
            <a:r>
              <a:rPr lang="en-US" sz="1100" dirty="0" smtClean="0"/>
              <a:t>$token = " ";</a:t>
            </a:r>
            <a:endParaRPr lang="zh-CN" altLang="en-US" sz="1100" dirty="0" smtClean="0"/>
          </a:p>
          <a:p>
            <a:r>
              <a:rPr lang="en-US" sz="1100" dirty="0" smtClean="0"/>
              <a:t>$result = explode($</a:t>
            </a:r>
            <a:r>
              <a:rPr lang="en-US" sz="1100" dirty="0" err="1" smtClean="0"/>
              <a:t>token,$keys</a:t>
            </a:r>
            <a:r>
              <a:rPr lang="en-US" sz="1100" dirty="0" smtClean="0"/>
              <a:t>);		//</a:t>
            </a:r>
            <a:r>
              <a:rPr lang="zh-CN" altLang="en-US" sz="1100" dirty="0" smtClean="0"/>
              <a:t>按</a:t>
            </a:r>
            <a:r>
              <a:rPr lang="en-US" sz="1100" dirty="0" smtClean="0"/>
              <a:t>$token</a:t>
            </a:r>
            <a:r>
              <a:rPr lang="zh-CN" altLang="en-US" sz="1100" dirty="0" smtClean="0"/>
              <a:t>进行分隔，将结果保存到</a:t>
            </a:r>
            <a:r>
              <a:rPr lang="en-US" sz="1100" dirty="0" smtClean="0"/>
              <a:t>$result</a:t>
            </a:r>
            <a:endParaRPr lang="zh-CN" altLang="en-US" sz="1100" dirty="0" smtClean="0"/>
          </a:p>
          <a:p>
            <a:r>
              <a:rPr lang="en-US" sz="1100" dirty="0" err="1" smtClean="0"/>
              <a:t>print_r</a:t>
            </a:r>
            <a:r>
              <a:rPr lang="en-US" sz="1100" dirty="0" smtClean="0"/>
              <a:t>($result);			</a:t>
            </a:r>
            <a:r>
              <a:rPr lang="en-US" sz="1100" dirty="0" smtClean="0"/>
              <a:t>//</a:t>
            </a:r>
            <a:r>
              <a:rPr lang="zh-CN" altLang="en-US" sz="1100" dirty="0" smtClean="0"/>
              <a:t>第</a:t>
            </a:r>
            <a:r>
              <a:rPr lang="en-US" sz="1100" dirty="0" smtClean="0"/>
              <a:t>1</a:t>
            </a:r>
            <a:r>
              <a:rPr lang="zh-CN" altLang="en-US" sz="1100" dirty="0" smtClean="0"/>
              <a:t>个数组</a:t>
            </a:r>
          </a:p>
          <a:p>
            <a:r>
              <a:rPr lang="en-US" sz="1100" dirty="0" err="1" smtClean="0"/>
              <a:t>print_r</a:t>
            </a:r>
            <a:r>
              <a:rPr lang="en-US" sz="1100" dirty="0" smtClean="0"/>
              <a:t>(explode($token,$keys,2));		//</a:t>
            </a:r>
            <a:r>
              <a:rPr lang="zh-CN" altLang="en-US" sz="1100" dirty="0" smtClean="0"/>
              <a:t>第</a:t>
            </a:r>
            <a:r>
              <a:rPr lang="en-US" sz="1100" dirty="0" smtClean="0"/>
              <a:t>2</a:t>
            </a:r>
            <a:r>
              <a:rPr lang="zh-CN" altLang="en-US" sz="1100" dirty="0" smtClean="0"/>
              <a:t>个数组</a:t>
            </a:r>
          </a:p>
          <a:p>
            <a:r>
              <a:rPr lang="en-US" sz="1100" dirty="0" err="1" smtClean="0"/>
              <a:t>print_r</a:t>
            </a:r>
            <a:r>
              <a:rPr lang="en-US" sz="1100" dirty="0" smtClean="0"/>
              <a:t>(explode($token,$keys,-2));		//</a:t>
            </a:r>
            <a:r>
              <a:rPr lang="zh-CN" altLang="en-US" sz="1100" dirty="0" smtClean="0"/>
              <a:t>第</a:t>
            </a:r>
            <a:r>
              <a:rPr lang="en-US" sz="1100" dirty="0" smtClean="0"/>
              <a:t>3</a:t>
            </a:r>
            <a:r>
              <a:rPr lang="zh-CN" altLang="en-US" sz="1100" dirty="0" smtClean="0"/>
              <a:t>个数组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1691680" y="2132856"/>
            <a:ext cx="6243214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Array</a:t>
            </a:r>
            <a:endParaRPr lang="zh-CN" altLang="en-US" sz="1100" dirty="0" smtClean="0"/>
          </a:p>
          <a:p>
            <a:r>
              <a:rPr lang="en-US" sz="1100" dirty="0" smtClean="0"/>
              <a:t>(</a:t>
            </a:r>
            <a:endParaRPr lang="zh-CN" altLang="en-US" sz="1100" dirty="0" smtClean="0"/>
          </a:p>
          <a:p>
            <a:r>
              <a:rPr lang="en-US" sz="1100" dirty="0" smtClean="0"/>
              <a:t>    [0] =&gt; PHP</a:t>
            </a:r>
            <a:endParaRPr lang="zh-CN" altLang="en-US" sz="1100" dirty="0" smtClean="0"/>
          </a:p>
          <a:p>
            <a:r>
              <a:rPr lang="en-US" sz="1100" dirty="0" smtClean="0"/>
              <a:t>    [1] =&gt; ASP</a:t>
            </a:r>
            <a:endParaRPr lang="zh-CN" altLang="en-US" sz="1100" dirty="0" smtClean="0"/>
          </a:p>
          <a:p>
            <a:r>
              <a:rPr lang="en-US" sz="1100" dirty="0" smtClean="0"/>
              <a:t>    [2] =&gt; JSP</a:t>
            </a:r>
            <a:endParaRPr lang="zh-CN" altLang="en-US" sz="1100" dirty="0" smtClean="0"/>
          </a:p>
          <a:p>
            <a:r>
              <a:rPr lang="en-US" sz="1100" dirty="0" smtClean="0"/>
              <a:t>    [3] =&gt; ASP.NET</a:t>
            </a:r>
            <a:endParaRPr lang="zh-CN" altLang="en-US" sz="1100" dirty="0" smtClean="0"/>
          </a:p>
          <a:p>
            <a:r>
              <a:rPr lang="en-US" sz="1100" dirty="0" smtClean="0"/>
              <a:t>)</a:t>
            </a:r>
            <a:endParaRPr lang="zh-CN" altLang="en-US" sz="1100" dirty="0" smtClean="0"/>
          </a:p>
          <a:p>
            <a:r>
              <a:rPr lang="en-US" sz="1100" dirty="0" smtClean="0"/>
              <a:t>Array</a:t>
            </a:r>
            <a:endParaRPr lang="zh-CN" altLang="en-US" sz="1100" dirty="0" smtClean="0"/>
          </a:p>
          <a:p>
            <a:r>
              <a:rPr lang="en-US" sz="1100" dirty="0" smtClean="0"/>
              <a:t>(</a:t>
            </a:r>
            <a:endParaRPr lang="zh-CN" altLang="en-US" sz="1100" dirty="0" smtClean="0"/>
          </a:p>
          <a:p>
            <a:r>
              <a:rPr lang="en-US" sz="1100" dirty="0" smtClean="0"/>
              <a:t>    [0] =&gt; PHP</a:t>
            </a:r>
            <a:endParaRPr lang="zh-CN" altLang="en-US" sz="1100" dirty="0" smtClean="0"/>
          </a:p>
          <a:p>
            <a:r>
              <a:rPr lang="en-US" sz="1100" dirty="0" smtClean="0"/>
              <a:t>    [1] =&gt; ASP JSP ASP.NET</a:t>
            </a:r>
            <a:endParaRPr lang="zh-CN" altLang="en-US" sz="1100" dirty="0" smtClean="0"/>
          </a:p>
          <a:p>
            <a:r>
              <a:rPr lang="en-US" sz="1100" dirty="0" smtClean="0"/>
              <a:t>)</a:t>
            </a:r>
            <a:endParaRPr lang="zh-CN" altLang="en-US" sz="1100" dirty="0" smtClean="0"/>
          </a:p>
          <a:p>
            <a:r>
              <a:rPr lang="en-US" sz="1100" dirty="0" smtClean="0"/>
              <a:t>Array</a:t>
            </a:r>
            <a:endParaRPr lang="zh-CN" altLang="en-US" sz="1100" dirty="0" smtClean="0"/>
          </a:p>
          <a:p>
            <a:r>
              <a:rPr lang="en-US" sz="1100" dirty="0" smtClean="0"/>
              <a:t>(</a:t>
            </a:r>
            <a:endParaRPr lang="zh-CN" altLang="en-US" sz="1100" dirty="0" smtClean="0"/>
          </a:p>
          <a:p>
            <a:r>
              <a:rPr lang="en-US" sz="1100" dirty="0" smtClean="0"/>
              <a:t>    [0] =&gt; PHP</a:t>
            </a:r>
            <a:endParaRPr lang="zh-CN" altLang="en-US" sz="1100" dirty="0" smtClean="0"/>
          </a:p>
          <a:p>
            <a:r>
              <a:rPr lang="en-US" sz="1100" dirty="0" smtClean="0"/>
              <a:t>    [1] =&gt; ASP</a:t>
            </a:r>
            <a:endParaRPr lang="zh-CN" altLang="en-US" sz="1100" dirty="0" smtClean="0"/>
          </a:p>
          <a:p>
            <a:r>
              <a:rPr lang="en-US" sz="1100" dirty="0" smtClean="0"/>
              <a:t>)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-120426"/>
            <a:ext cx="7498080" cy="1143000"/>
          </a:xfrm>
        </p:spPr>
        <p:txBody>
          <a:bodyPr/>
          <a:lstStyle/>
          <a:p>
            <a:r>
              <a:rPr lang="en-US" dirty="0" smtClean="0"/>
              <a:t>implode</a:t>
            </a:r>
            <a:r>
              <a:rPr lang="en-US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1268760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600" dirty="0" smtClean="0"/>
              <a:t>implode()</a:t>
            </a:r>
            <a:r>
              <a:rPr lang="zh-CN" altLang="en-US" sz="1600" dirty="0" smtClean="0"/>
              <a:t>函数的功能与</a:t>
            </a:r>
            <a:r>
              <a:rPr lang="en-US" sz="1600" dirty="0" smtClean="0"/>
              <a:t>explode()</a:t>
            </a:r>
            <a:r>
              <a:rPr lang="zh-CN" altLang="en-US" sz="1600" dirty="0" smtClean="0"/>
              <a:t>函数相反。使用它可以指定一个分隔符，将一个字符串数组中的元素连接起来，组成一个字符串。语法格式如下：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691680" y="2132856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string implode ( string $glue , array $pieces )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1691680" y="3212976"/>
            <a:ext cx="6243214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$</a:t>
            </a:r>
            <a:r>
              <a:rPr lang="en-US" sz="1100" dirty="0" err="1" smtClean="0"/>
              <a:t>ary</a:t>
            </a:r>
            <a:r>
              <a:rPr lang="en-US" sz="1100" dirty="0" smtClean="0"/>
              <a:t>=array("</a:t>
            </a:r>
            <a:r>
              <a:rPr lang="zh-CN" altLang="en-US" sz="1100" dirty="0" smtClean="0"/>
              <a:t>苹果</a:t>
            </a:r>
            <a:r>
              <a:rPr lang="en-US" sz="1100" dirty="0" smtClean="0"/>
              <a:t>","</a:t>
            </a:r>
            <a:r>
              <a:rPr lang="zh-CN" altLang="en-US" sz="1100" dirty="0" smtClean="0"/>
              <a:t>西瓜</a:t>
            </a:r>
            <a:r>
              <a:rPr lang="en-US" sz="1100" dirty="0" smtClean="0"/>
              <a:t>","</a:t>
            </a:r>
            <a:r>
              <a:rPr lang="zh-CN" altLang="en-US" sz="1100" dirty="0" smtClean="0"/>
              <a:t>香蕉</a:t>
            </a:r>
            <a:r>
              <a:rPr lang="en-US" sz="1100" dirty="0" smtClean="0"/>
              <a:t>","</a:t>
            </a:r>
            <a:r>
              <a:rPr lang="zh-CN" altLang="en-US" sz="1100" dirty="0" smtClean="0"/>
              <a:t>葡萄</a:t>
            </a:r>
            <a:r>
              <a:rPr lang="en-US" sz="1100" dirty="0" smtClean="0"/>
              <a:t>","</a:t>
            </a:r>
            <a:r>
              <a:rPr lang="zh-CN" altLang="en-US" sz="1100" dirty="0" smtClean="0"/>
              <a:t>桔子</a:t>
            </a:r>
            <a:r>
              <a:rPr lang="en-US" sz="1100" dirty="0" smtClean="0"/>
              <a:t>");	//</a:t>
            </a:r>
            <a:r>
              <a:rPr lang="zh-CN" altLang="en-US" sz="1100" dirty="0" smtClean="0"/>
              <a:t>创建一个字符串数组</a:t>
            </a:r>
          </a:p>
          <a:p>
            <a:r>
              <a:rPr lang="en-US" sz="1100" dirty="0" smtClean="0"/>
              <a:t>$fruits=implode("-",$</a:t>
            </a:r>
            <a:r>
              <a:rPr lang="en-US" sz="1100" dirty="0" err="1" smtClean="0"/>
              <a:t>ary</a:t>
            </a:r>
            <a:r>
              <a:rPr lang="en-US" sz="1100" dirty="0" smtClean="0"/>
              <a:t>); 		//</a:t>
            </a:r>
            <a:r>
              <a:rPr lang="zh-CN" altLang="en-US" sz="1100" dirty="0" smtClean="0"/>
              <a:t>将各个元素之间使用</a:t>
            </a:r>
            <a:r>
              <a:rPr lang="en-US" sz="1100" dirty="0" smtClean="0"/>
              <a:t>"-"</a:t>
            </a:r>
            <a:r>
              <a:rPr lang="zh-CN" altLang="en-US" sz="1100" dirty="0" smtClean="0"/>
              <a:t>分隔</a:t>
            </a:r>
          </a:p>
          <a:p>
            <a:r>
              <a:rPr lang="en-US" sz="1100" dirty="0" smtClean="0"/>
              <a:t>echo $fruits;</a:t>
            </a:r>
            <a:endParaRPr lang="zh-CN" altLang="en-US" sz="11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0733" y="249289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600" dirty="0" smtClean="0"/>
              <a:t>例如，下面的代码演示如何使用</a:t>
            </a:r>
            <a:r>
              <a:rPr lang="en-US" sz="1600" dirty="0" smtClean="0"/>
              <a:t>implode()</a:t>
            </a:r>
            <a:r>
              <a:rPr lang="zh-CN" altLang="en-US" sz="1600" dirty="0" smtClean="0"/>
              <a:t>函数连接一个字符串。</a:t>
            </a:r>
            <a:endParaRPr lang="zh-CN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1691680" y="4365104"/>
            <a:ext cx="624321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苹果</a:t>
            </a:r>
            <a:r>
              <a:rPr lang="en-US" sz="1100" dirty="0" smtClean="0"/>
              <a:t>-</a:t>
            </a:r>
            <a:r>
              <a:rPr lang="zh-CN" altLang="en-US" sz="1100" dirty="0" smtClean="0"/>
              <a:t>西瓜</a:t>
            </a:r>
            <a:r>
              <a:rPr lang="en-US" sz="1100" dirty="0" smtClean="0"/>
              <a:t>-</a:t>
            </a:r>
            <a:r>
              <a:rPr lang="zh-CN" altLang="en-US" sz="1100" dirty="0" smtClean="0"/>
              <a:t>香蕉</a:t>
            </a:r>
            <a:r>
              <a:rPr lang="en-US" sz="1100" dirty="0" smtClean="0"/>
              <a:t>-</a:t>
            </a:r>
            <a:r>
              <a:rPr lang="zh-CN" altLang="en-US" sz="1100" dirty="0" smtClean="0"/>
              <a:t>葡萄</a:t>
            </a:r>
            <a:r>
              <a:rPr lang="en-US" sz="1100" dirty="0" smtClean="0"/>
              <a:t>-</a:t>
            </a:r>
            <a:r>
              <a:rPr lang="zh-CN" altLang="en-US" sz="1100" dirty="0" smtClean="0"/>
              <a:t>桔子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584</TotalTime>
  <Words>496</Words>
  <Application>Microsoft Office PowerPoint</Application>
  <PresentationFormat>全屏显示(4:3)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夏至</vt:lpstr>
      <vt:lpstr>分隔字符串</vt:lpstr>
      <vt:lpstr>strtok()函数</vt:lpstr>
      <vt:lpstr>幻灯片 3</vt:lpstr>
      <vt:lpstr>explode()函数</vt:lpstr>
      <vt:lpstr>幻灯片 5</vt:lpstr>
      <vt:lpstr>implode()函数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122</cp:revision>
  <dcterms:created xsi:type="dcterms:W3CDTF">2017-05-05T05:05:06Z</dcterms:created>
  <dcterms:modified xsi:type="dcterms:W3CDTF">2017-05-28T15:05:49Z</dcterms:modified>
</cp:coreProperties>
</file>