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9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创建</a:t>
            </a:r>
            <a:r>
              <a:rPr lang="zh-CN" altLang="en-US" sz="5400" dirty="0"/>
              <a:t>一维数组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使用赋值创建数组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219584" y="1340768"/>
            <a:ext cx="7498080" cy="792088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800" dirty="0"/>
              <a:t>使用赋值方式创建数组是最简单的方式。这种方式实际上就是创建一个数组变量，然后使用赋值运算符直接给变量赋值，语法形式如下。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619672" y="2338887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$</a:t>
            </a:r>
            <a:r>
              <a:rPr lang="en-US" altLang="zh-CN" sz="1600" dirty="0" err="1"/>
              <a:t>arrayName</a:t>
            </a:r>
            <a:r>
              <a:rPr lang="en-US" altLang="zh-CN" sz="1600" dirty="0"/>
              <a:t>[&lt;key&gt;] = value;</a:t>
            </a:r>
            <a:endParaRPr lang="zh-CN" altLang="zh-CN" sz="16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9584" y="3212976"/>
            <a:ext cx="7498080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2000" dirty="0"/>
              <a:t>其中，</a:t>
            </a:r>
            <a:r>
              <a:rPr lang="en-US" altLang="zh-CN" sz="2000" dirty="0" err="1"/>
              <a:t>arrayName</a:t>
            </a:r>
            <a:r>
              <a:rPr lang="zh-CN" altLang="zh-CN" sz="2000" dirty="0"/>
              <a:t>表示数组变量名，</a:t>
            </a:r>
            <a:r>
              <a:rPr lang="en-US" altLang="zh-CN" sz="2000" dirty="0"/>
              <a:t>value</a:t>
            </a:r>
            <a:r>
              <a:rPr lang="zh-CN" altLang="zh-CN" sz="2000" dirty="0"/>
              <a:t>表示元素的值，中括号中的</a:t>
            </a:r>
            <a:r>
              <a:rPr lang="en-US" altLang="zh-CN" sz="2000" dirty="0"/>
              <a:t>key</a:t>
            </a:r>
            <a:r>
              <a:rPr lang="zh-CN" altLang="zh-CN" sz="2000" dirty="0"/>
              <a:t>表示元素的键。</a:t>
            </a:r>
            <a:r>
              <a:rPr lang="en-US" altLang="zh-CN" sz="2000" dirty="0"/>
              <a:t>PHP</a:t>
            </a:r>
            <a:r>
              <a:rPr lang="zh-CN" altLang="zh-CN" sz="2000" dirty="0"/>
              <a:t>对数组的键有如下规则：</a:t>
            </a:r>
          </a:p>
          <a:p>
            <a:pPr lvl="1"/>
            <a:r>
              <a:rPr lang="zh-CN" altLang="zh-CN" sz="1600" dirty="0"/>
              <a:t>如果没有指定键，则使用默认键，默认键从</a:t>
            </a:r>
            <a:r>
              <a:rPr lang="en-US" altLang="zh-CN" sz="1600" dirty="0"/>
              <a:t>0</a:t>
            </a:r>
            <a:r>
              <a:rPr lang="zh-CN" altLang="zh-CN" sz="1600" dirty="0"/>
              <a:t>开始，依次累加</a:t>
            </a:r>
          </a:p>
          <a:p>
            <a:pPr lvl="1"/>
            <a:r>
              <a:rPr lang="zh-CN" altLang="zh-CN" sz="1600" dirty="0"/>
              <a:t>如果指定了键，则该元素使用指定的键</a:t>
            </a:r>
          </a:p>
          <a:p>
            <a:pPr lvl="1"/>
            <a:r>
              <a:rPr lang="zh-CN" altLang="zh-CN" sz="1600" dirty="0"/>
              <a:t>如果使用数字或数字型的字符串作为键，则后面的键将以此键为基础开始累加。如果数字是带小数的，按其整数位计算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373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360040"/>
          </a:xfrm>
        </p:spPr>
        <p:txBody>
          <a:bodyPr>
            <a:normAutofit lnSpcReduction="10000"/>
          </a:bodyPr>
          <a:lstStyle/>
          <a:p>
            <a:pPr latinLnBrk="1"/>
            <a:r>
              <a:rPr lang="zh-CN" altLang="zh-CN" sz="1800" dirty="0"/>
              <a:t>使用不带键的赋值方式创建一个数组，代码如下所示。</a:t>
            </a:r>
            <a:endParaRPr lang="zh-CN" altLang="zh-CN" sz="1800" dirty="0"/>
          </a:p>
        </p:txBody>
      </p:sp>
      <p:sp>
        <p:nvSpPr>
          <p:cNvPr id="8" name="矩形 7"/>
          <p:cNvSpPr/>
          <p:nvPr/>
        </p:nvSpPr>
        <p:spPr>
          <a:xfrm>
            <a:off x="1619672" y="908720"/>
            <a:ext cx="624321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&lt;?</a:t>
            </a:r>
            <a:r>
              <a:rPr lang="en-US" altLang="zh-CN" sz="1600" dirty="0" err="1"/>
              <a:t>php</a:t>
            </a:r>
            <a:endParaRPr lang="zh-CN" altLang="zh-CN" sz="1600" dirty="0"/>
          </a:p>
          <a:p>
            <a:r>
              <a:rPr lang="en-US" altLang="zh-CN" sz="1600" dirty="0"/>
              <a:t>$waters[]="</a:t>
            </a:r>
            <a:r>
              <a:rPr lang="zh-CN" altLang="zh-CN" sz="1600" dirty="0"/>
              <a:t>纯净水</a:t>
            </a:r>
            <a:r>
              <a:rPr lang="en-US" altLang="zh-CN" sz="1600" dirty="0"/>
              <a:t>";</a:t>
            </a:r>
            <a:endParaRPr lang="zh-CN" altLang="zh-CN" sz="1600" dirty="0"/>
          </a:p>
          <a:p>
            <a:r>
              <a:rPr lang="en-US" altLang="zh-CN" sz="1600" dirty="0"/>
              <a:t>$waters[]="</a:t>
            </a:r>
            <a:r>
              <a:rPr lang="zh-CN" altLang="zh-CN" sz="1600" dirty="0"/>
              <a:t>矿泉水</a:t>
            </a:r>
            <a:r>
              <a:rPr lang="en-US" altLang="zh-CN" sz="1600" dirty="0"/>
              <a:t>";</a:t>
            </a:r>
            <a:endParaRPr lang="zh-CN" altLang="zh-CN" sz="1600" dirty="0"/>
          </a:p>
          <a:p>
            <a:r>
              <a:rPr lang="en-US" altLang="zh-CN" sz="1600" dirty="0"/>
              <a:t>$waters[]="</a:t>
            </a:r>
            <a:r>
              <a:rPr lang="zh-CN" altLang="zh-CN" sz="1600" dirty="0"/>
              <a:t>苏打水</a:t>
            </a:r>
            <a:r>
              <a:rPr lang="en-US" altLang="zh-CN" sz="1600" dirty="0"/>
              <a:t>";</a:t>
            </a:r>
            <a:endParaRPr lang="zh-CN" altLang="zh-CN" sz="1600" dirty="0"/>
          </a:p>
          <a:p>
            <a:r>
              <a:rPr lang="en-US" altLang="zh-CN" sz="1600" dirty="0"/>
              <a:t>$waters[]="</a:t>
            </a:r>
            <a:r>
              <a:rPr lang="zh-CN" altLang="zh-CN" sz="1600" dirty="0"/>
              <a:t>营养水</a:t>
            </a:r>
            <a:r>
              <a:rPr lang="en-US" altLang="zh-CN" sz="1600" dirty="0"/>
              <a:t>";</a:t>
            </a:r>
            <a:endParaRPr lang="zh-CN" altLang="zh-CN" sz="1600" dirty="0"/>
          </a:p>
          <a:p>
            <a:r>
              <a:rPr lang="en-US" altLang="zh-CN" sz="1600" dirty="0"/>
              <a:t>?&gt;</a:t>
            </a:r>
            <a:endParaRPr lang="zh-CN" altLang="zh-CN" sz="1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584" y="2636912"/>
            <a:ext cx="7498080" cy="8066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上述代码执行后会创建一个包含</a:t>
            </a:r>
            <a:r>
              <a:rPr lang="en-US" altLang="zh-CN" sz="1800" dirty="0"/>
              <a:t>4</a:t>
            </a:r>
            <a:r>
              <a:rPr lang="zh-CN" altLang="zh-CN" sz="1800" dirty="0"/>
              <a:t>个元素的</a:t>
            </a:r>
            <a:r>
              <a:rPr lang="en-US" altLang="zh-CN" sz="1800" dirty="0"/>
              <a:t>$waters</a:t>
            </a:r>
            <a:r>
              <a:rPr lang="zh-CN" altLang="zh-CN" sz="1800" dirty="0"/>
              <a:t>数组，元素键分别为</a:t>
            </a:r>
            <a:r>
              <a:rPr lang="en-US" altLang="zh-CN" sz="1800" dirty="0"/>
              <a:t>0</a:t>
            </a:r>
            <a:r>
              <a:rPr lang="zh-CN" altLang="zh-CN" sz="1800" dirty="0"/>
              <a:t>、</a:t>
            </a:r>
            <a:r>
              <a:rPr lang="en-US" altLang="zh-CN" sz="1800" dirty="0"/>
              <a:t>1</a:t>
            </a:r>
            <a:r>
              <a:rPr lang="zh-CN" altLang="zh-CN" sz="1800" dirty="0"/>
              <a:t>、</a:t>
            </a:r>
            <a:r>
              <a:rPr lang="en-US" altLang="zh-CN" sz="1800" dirty="0"/>
              <a:t>2</a:t>
            </a:r>
            <a:r>
              <a:rPr lang="zh-CN" altLang="zh-CN" sz="1800" dirty="0"/>
              <a:t>和</a:t>
            </a:r>
            <a:r>
              <a:rPr lang="en-US" altLang="zh-CN" sz="1800" dirty="0"/>
              <a:t>3</a:t>
            </a:r>
            <a:r>
              <a:rPr lang="zh-CN" altLang="zh-CN" sz="1800" dirty="0"/>
              <a:t>。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示了此时</a:t>
            </a:r>
            <a:r>
              <a:rPr lang="en-US" altLang="zh-CN" sz="1800" dirty="0"/>
              <a:t>$waters</a:t>
            </a:r>
            <a:r>
              <a:rPr lang="zh-CN" altLang="zh-CN" sz="1800" dirty="0"/>
              <a:t>数组的结构。</a:t>
            </a:r>
            <a:endParaRPr lang="zh-CN" altLang="zh-C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5988"/>
            <a:ext cx="44831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24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792088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800" dirty="0"/>
              <a:t>使用指定键的赋值方式创建一个数组，键可以使用数字或者字符串，甚至混合两种的形式。例如下面创建数组的代码：</a:t>
            </a:r>
            <a:endParaRPr lang="zh-CN" altLang="zh-CN" sz="1800" dirty="0"/>
          </a:p>
        </p:txBody>
      </p:sp>
      <p:sp>
        <p:nvSpPr>
          <p:cNvPr id="8" name="矩形 7"/>
          <p:cNvSpPr/>
          <p:nvPr/>
        </p:nvSpPr>
        <p:spPr>
          <a:xfrm>
            <a:off x="1614380" y="1196752"/>
            <a:ext cx="6243214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&lt;?</a:t>
            </a:r>
            <a:r>
              <a:rPr lang="en-US" altLang="zh-CN" sz="1600" dirty="0" err="1"/>
              <a:t>php</a:t>
            </a:r>
            <a:endParaRPr lang="en-US" altLang="zh-CN" sz="1600" dirty="0"/>
          </a:p>
          <a:p>
            <a:r>
              <a:rPr lang="en-US" altLang="zh-CN" sz="1600" dirty="0"/>
              <a:t>$teas[6]="</a:t>
            </a:r>
            <a:r>
              <a:rPr lang="zh-CN" altLang="en-US" sz="1600" dirty="0"/>
              <a:t>龙井</a:t>
            </a:r>
            <a:r>
              <a:rPr lang="en-US" altLang="zh-CN" sz="1600" dirty="0"/>
              <a:t>";			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使用数字</a:t>
            </a:r>
          </a:p>
          <a:p>
            <a:r>
              <a:rPr lang="en-US" altLang="zh-CN" sz="1600" dirty="0"/>
              <a:t>$teas["9"]="</a:t>
            </a:r>
            <a:r>
              <a:rPr lang="zh-CN" altLang="en-US" sz="1600" dirty="0"/>
              <a:t>碧螺春</a:t>
            </a:r>
            <a:r>
              <a:rPr lang="en-US" altLang="zh-CN" sz="1600" dirty="0"/>
              <a:t>";			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使用数字</a:t>
            </a:r>
          </a:p>
          <a:p>
            <a:r>
              <a:rPr lang="en-US" altLang="zh-CN" sz="1600" dirty="0"/>
              <a:t>$teas["</a:t>
            </a:r>
            <a:r>
              <a:rPr lang="en-US" altLang="zh-CN" sz="1600" dirty="0" err="1"/>
              <a:t>anxi</a:t>
            </a:r>
            <a:r>
              <a:rPr lang="en-US" altLang="zh-CN" sz="1600" dirty="0"/>
              <a:t>"]="</a:t>
            </a:r>
            <a:r>
              <a:rPr lang="zh-CN" altLang="en-US" sz="1600" dirty="0"/>
              <a:t>铁观音</a:t>
            </a:r>
            <a:r>
              <a:rPr lang="en-US" altLang="zh-CN" sz="1600" dirty="0"/>
              <a:t>";		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使用字符串</a:t>
            </a:r>
          </a:p>
          <a:p>
            <a:r>
              <a:rPr lang="en-US" altLang="zh-CN" sz="1600" dirty="0"/>
              <a:t>$teas[]="</a:t>
            </a:r>
            <a:r>
              <a:rPr lang="zh-CN" altLang="en-US" sz="1600" dirty="0"/>
              <a:t>银针</a:t>
            </a:r>
            <a:r>
              <a:rPr lang="en-US" altLang="zh-CN" sz="1600" dirty="0"/>
              <a:t>";			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使用默认方式指定键</a:t>
            </a:r>
          </a:p>
          <a:p>
            <a:r>
              <a:rPr lang="en-US" altLang="zh-CN" sz="1600" dirty="0"/>
              <a:t>$teas['</a:t>
            </a:r>
            <a:r>
              <a:rPr lang="en-US" altLang="zh-CN" sz="1600" dirty="0" err="1"/>
              <a:t>mj</a:t>
            </a:r>
            <a:r>
              <a:rPr lang="en-US" altLang="zh-CN" sz="1600" dirty="0"/>
              <a:t>']="</a:t>
            </a:r>
            <a:r>
              <a:rPr lang="zh-CN" altLang="en-US" sz="1600" dirty="0"/>
              <a:t>毛尖</a:t>
            </a:r>
            <a:r>
              <a:rPr lang="en-US" altLang="zh-CN" sz="1600" dirty="0"/>
              <a:t>";			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使用字符串</a:t>
            </a:r>
          </a:p>
          <a:p>
            <a:r>
              <a:rPr lang="en-US" altLang="zh-CN" sz="1600" dirty="0"/>
              <a:t>$teas['y8']="</a:t>
            </a:r>
            <a:r>
              <a:rPr lang="zh-CN" altLang="en-US" sz="1600" dirty="0"/>
              <a:t>普洱</a:t>
            </a:r>
            <a:r>
              <a:rPr lang="en-US" altLang="zh-CN" sz="1600" dirty="0"/>
              <a:t>";			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使用字母</a:t>
            </a:r>
            <a:r>
              <a:rPr lang="en-US" altLang="zh-CN" sz="1600" dirty="0"/>
              <a:t>+</a:t>
            </a:r>
            <a:r>
              <a:rPr lang="zh-CN" altLang="en-US" sz="1600" dirty="0"/>
              <a:t>数字的组合</a:t>
            </a:r>
          </a:p>
          <a:p>
            <a:r>
              <a:rPr lang="en-US" altLang="zh-CN" sz="1600" dirty="0"/>
              <a:t>?&gt;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15616" y="3478462"/>
            <a:ext cx="7498080" cy="8066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上述代码执行后会创建一个名为</a:t>
            </a:r>
            <a:r>
              <a:rPr lang="en-US" altLang="zh-CN" sz="1800" dirty="0"/>
              <a:t>$teas</a:t>
            </a:r>
            <a:r>
              <a:rPr lang="zh-CN" altLang="zh-CN" sz="1800" dirty="0"/>
              <a:t>的数组，它包含了</a:t>
            </a:r>
            <a:r>
              <a:rPr lang="en-US" altLang="zh-CN" sz="1800" dirty="0"/>
              <a:t>6</a:t>
            </a:r>
            <a:r>
              <a:rPr lang="zh-CN" altLang="zh-CN" sz="1800" dirty="0"/>
              <a:t>个元素，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示了此时的数组结构。</a:t>
            </a:r>
            <a:endParaRPr lang="zh-CN" altLang="zh-C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79" y="4233318"/>
            <a:ext cx="5266817" cy="184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使用</a:t>
            </a:r>
            <a:r>
              <a:rPr lang="en-US" altLang="zh-CN" b="1" dirty="0">
                <a:effectLst/>
              </a:rPr>
              <a:t>array()</a:t>
            </a:r>
            <a:r>
              <a:rPr lang="zh-CN" altLang="en-US" b="1" dirty="0">
                <a:effectLst/>
              </a:rPr>
              <a:t>函数创建数组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219584" y="1412776"/>
            <a:ext cx="7498080" cy="792088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800" dirty="0"/>
              <a:t>array()</a:t>
            </a:r>
            <a:r>
              <a:rPr lang="zh-CN" altLang="zh-CN" sz="1800" dirty="0"/>
              <a:t>函数接收要成为数组的元素作为参数，多个元素之间使用英文逗号（</a:t>
            </a:r>
            <a:r>
              <a:rPr lang="en-US" altLang="zh-CN" sz="1800" dirty="0"/>
              <a:t>,</a:t>
            </a:r>
            <a:r>
              <a:rPr lang="zh-CN" altLang="zh-CN" sz="1800" dirty="0"/>
              <a:t>）分隔。语法形式如下。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619672" y="2338887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$</a:t>
            </a:r>
            <a:r>
              <a:rPr lang="en-US" altLang="zh-CN" sz="1600" dirty="0" err="1"/>
              <a:t>arrayName</a:t>
            </a:r>
            <a:r>
              <a:rPr lang="en-US" altLang="zh-CN" sz="1600" dirty="0"/>
              <a:t> = array(value1 [, value2] [, ...]);</a:t>
            </a:r>
            <a:endParaRPr lang="zh-CN" altLang="zh-CN" sz="1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584" y="2852936"/>
            <a:ext cx="7498080" cy="39604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/>
              <a:t>使用</a:t>
            </a:r>
            <a:r>
              <a:rPr lang="en-US" altLang="zh-CN" sz="1800" dirty="0"/>
              <a:t>array()</a:t>
            </a:r>
            <a:r>
              <a:rPr lang="zh-CN" altLang="en-US" sz="1800" dirty="0"/>
              <a:t>函数定义两个数组分别用于保存</a:t>
            </a:r>
            <a:r>
              <a:rPr lang="en-US" altLang="zh-CN" sz="1800" dirty="0"/>
              <a:t>5</a:t>
            </a:r>
            <a:r>
              <a:rPr lang="zh-CN" altLang="en-US" sz="1800" dirty="0"/>
              <a:t>个学生的成绩和姓名。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619672" y="3248980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$</a:t>
            </a:r>
            <a:r>
              <a:rPr lang="en-US" altLang="zh-CN" sz="1600" dirty="0"/>
              <a:t>scores=array(100,68,79,81,95);			//</a:t>
            </a:r>
            <a:r>
              <a:rPr lang="zh-CN" altLang="zh-CN" sz="1600" dirty="0"/>
              <a:t>成绩数组</a:t>
            </a:r>
          </a:p>
          <a:p>
            <a:r>
              <a:rPr lang="en-US" altLang="zh-CN" sz="1600" dirty="0"/>
              <a:t>$students=array("</a:t>
            </a:r>
            <a:r>
              <a:rPr lang="en-US" altLang="zh-CN" sz="1600" dirty="0" err="1"/>
              <a:t>xiake</a:t>
            </a:r>
            <a:r>
              <a:rPr lang="en-US" altLang="zh-CN" sz="1600" dirty="0"/>
              <a:t>","</a:t>
            </a:r>
            <a:r>
              <a:rPr lang="en-US" altLang="zh-CN" sz="1600" dirty="0" err="1"/>
              <a:t>aling</a:t>
            </a:r>
            <a:r>
              <a:rPr lang="en-US" altLang="zh-CN" sz="1600" dirty="0"/>
              <a:t>","</a:t>
            </a:r>
            <a:r>
              <a:rPr lang="en-US" altLang="zh-CN" sz="1600" dirty="0" err="1"/>
              <a:t>jing</a:t>
            </a:r>
            <a:r>
              <a:rPr lang="en-US" altLang="zh-CN" sz="1600" dirty="0"/>
              <a:t>","</a:t>
            </a:r>
            <a:r>
              <a:rPr lang="en-US" altLang="zh-CN" sz="1600" dirty="0" err="1"/>
              <a:t>kohen</a:t>
            </a:r>
            <a:r>
              <a:rPr lang="en-US" altLang="zh-CN" sz="1600" dirty="0"/>
              <a:t>","</a:t>
            </a:r>
            <a:r>
              <a:rPr lang="en-US" altLang="zh-CN" sz="1600" dirty="0" err="1"/>
              <a:t>aceuy</a:t>
            </a:r>
            <a:r>
              <a:rPr lang="en-US" altLang="zh-CN" sz="1600" dirty="0"/>
              <a:t>");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姓名</a:t>
            </a:r>
            <a:r>
              <a:rPr lang="zh-CN" altLang="zh-CN" sz="1600" dirty="0" smtClean="0"/>
              <a:t>数组</a:t>
            </a:r>
            <a:endParaRPr lang="zh-CN" altLang="zh-CN" sz="16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219584" y="4041068"/>
            <a:ext cx="7498080" cy="39604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使用</a:t>
            </a:r>
            <a:r>
              <a:rPr lang="en-US" altLang="zh-CN" sz="1800" dirty="0"/>
              <a:t>array()</a:t>
            </a:r>
            <a:r>
              <a:rPr lang="zh-CN" altLang="zh-CN" sz="1800" dirty="0"/>
              <a:t>函数创建数组时，同样也可以指定键，指定格式为“</a:t>
            </a:r>
            <a:r>
              <a:rPr lang="en-US" altLang="zh-CN" sz="1800" dirty="0"/>
              <a:t>key =&gt; value</a:t>
            </a:r>
            <a:r>
              <a:rPr lang="zh-CN" altLang="zh-CN" sz="1800" dirty="0"/>
              <a:t>”形式。</a:t>
            </a:r>
            <a:endParaRPr lang="zh-CN" altLang="zh-CN" sz="1800" dirty="0"/>
          </a:p>
        </p:txBody>
      </p:sp>
      <p:sp>
        <p:nvSpPr>
          <p:cNvPr id="12" name="矩形 11"/>
          <p:cNvSpPr/>
          <p:nvPr/>
        </p:nvSpPr>
        <p:spPr>
          <a:xfrm>
            <a:off x="1619672" y="4437112"/>
            <a:ext cx="6243214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$</a:t>
            </a:r>
            <a:r>
              <a:rPr lang="en-US" altLang="zh-CN" sz="1600" dirty="0"/>
              <a:t>teas=array(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6</a:t>
            </a:r>
            <a:r>
              <a:rPr lang="en-US" altLang="zh-CN" sz="1600" dirty="0"/>
              <a:t>=&gt;"</a:t>
            </a:r>
            <a:r>
              <a:rPr lang="zh-CN" altLang="zh-CN" sz="1600" dirty="0"/>
              <a:t>龙井</a:t>
            </a:r>
            <a:r>
              <a:rPr lang="en-US" altLang="zh-CN" sz="1600" dirty="0"/>
              <a:t>","9"=&gt;"</a:t>
            </a:r>
            <a:r>
              <a:rPr lang="zh-CN" altLang="zh-CN" sz="1600" dirty="0"/>
              <a:t>碧螺春</a:t>
            </a:r>
            <a:r>
              <a:rPr lang="en-US" altLang="zh-CN" sz="1600" dirty="0"/>
              <a:t>","</a:t>
            </a:r>
            <a:r>
              <a:rPr lang="en-US" altLang="zh-CN" sz="1600" dirty="0" err="1"/>
              <a:t>anxi</a:t>
            </a:r>
            <a:r>
              <a:rPr lang="en-US" altLang="zh-CN" sz="1600" dirty="0"/>
              <a:t>"=&gt;"</a:t>
            </a:r>
            <a:r>
              <a:rPr lang="zh-CN" altLang="zh-CN" sz="1600" dirty="0"/>
              <a:t>铁观音</a:t>
            </a:r>
            <a:r>
              <a:rPr lang="en-US" altLang="zh-CN" sz="1600" dirty="0"/>
              <a:t>","</a:t>
            </a:r>
            <a:r>
              <a:rPr lang="zh-CN" altLang="zh-CN" sz="1600" dirty="0"/>
              <a:t>银针</a:t>
            </a:r>
            <a:r>
              <a:rPr lang="en-US" altLang="zh-CN" sz="1600" dirty="0"/>
              <a:t>", '</a:t>
            </a:r>
            <a:r>
              <a:rPr lang="en-US" altLang="zh-CN" sz="1600" dirty="0" err="1"/>
              <a:t>mj</a:t>
            </a:r>
            <a:r>
              <a:rPr lang="en-US" altLang="zh-CN" sz="1600" dirty="0"/>
              <a:t>'=&gt;"</a:t>
            </a:r>
            <a:r>
              <a:rPr lang="zh-CN" altLang="zh-CN" sz="1600" dirty="0"/>
              <a:t>毛尖</a:t>
            </a:r>
            <a:r>
              <a:rPr lang="en-US" altLang="zh-CN" sz="1600" dirty="0"/>
              <a:t>", 'y8'=&gt;"</a:t>
            </a:r>
            <a:r>
              <a:rPr lang="zh-CN" altLang="zh-CN" sz="1600" dirty="0"/>
              <a:t>普洱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 smtClean="0"/>
              <a:t>);</a:t>
            </a:r>
            <a:r>
              <a:rPr lang="en-US" altLang="zh-CN" sz="1600" dirty="0"/>
              <a:t>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/>
              <a:t>array()</a:t>
            </a:r>
            <a:r>
              <a:rPr lang="zh-CN" altLang="zh-CN" sz="1600" dirty="0"/>
              <a:t>创建数组时指定键</a:t>
            </a:r>
          </a:p>
        </p:txBody>
      </p:sp>
    </p:spTree>
    <p:extLst>
      <p:ext uri="{BB962C8B-B14F-4D97-AF65-F5344CB8AC3E}">
        <p14:creationId xmlns:p14="http://schemas.microsoft.com/office/powerpoint/2010/main" val="36704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458</TotalTime>
  <Words>389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夏至</vt:lpstr>
      <vt:lpstr>创建一维数组</vt:lpstr>
      <vt:lpstr>使用赋值创建数组</vt:lpstr>
      <vt:lpstr>PowerPoint 演示文稿</vt:lpstr>
      <vt:lpstr>PowerPoint 演示文稿</vt:lpstr>
      <vt:lpstr>使用array()函数创建数组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66</cp:revision>
  <dcterms:created xsi:type="dcterms:W3CDTF">2017-05-05T05:05:06Z</dcterms:created>
  <dcterms:modified xsi:type="dcterms:W3CDTF">2017-05-22T08:21:11Z</dcterms:modified>
</cp:coreProperties>
</file>