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9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创建多维数组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132856"/>
            <a:ext cx="624321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$one[]="</a:t>
            </a:r>
            <a:r>
              <a:rPr lang="en-US" altLang="zh-CN" sz="1600" dirty="0" err="1"/>
              <a:t>zhang</a:t>
            </a:r>
            <a:r>
              <a:rPr lang="en-US" altLang="zh-CN" sz="1600" dirty="0"/>
              <a:t>";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第</a:t>
            </a:r>
            <a:r>
              <a:rPr lang="en-US" altLang="zh-CN" sz="1600" dirty="0"/>
              <a:t>1</a:t>
            </a:r>
            <a:r>
              <a:rPr lang="zh-CN" altLang="zh-CN" sz="1600" dirty="0"/>
              <a:t>行</a:t>
            </a:r>
            <a:r>
              <a:rPr lang="en-US" altLang="zh-CN" sz="1600" dirty="0"/>
              <a:t>1</a:t>
            </a:r>
            <a:r>
              <a:rPr lang="zh-CN" altLang="zh-CN" sz="1600" dirty="0"/>
              <a:t>列</a:t>
            </a:r>
          </a:p>
          <a:p>
            <a:r>
              <a:rPr lang="en-US" altLang="zh-CN" sz="1600" dirty="0"/>
              <a:t>$one[]=59;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第</a:t>
            </a:r>
            <a:r>
              <a:rPr lang="en-US" altLang="zh-CN" sz="1600" dirty="0"/>
              <a:t>1</a:t>
            </a:r>
            <a:r>
              <a:rPr lang="zh-CN" altLang="zh-CN" sz="1600" dirty="0"/>
              <a:t>行</a:t>
            </a:r>
            <a:r>
              <a:rPr lang="en-US" altLang="zh-CN" sz="1600" dirty="0"/>
              <a:t>2</a:t>
            </a:r>
            <a:r>
              <a:rPr lang="zh-CN" altLang="zh-CN" sz="1600" dirty="0"/>
              <a:t>列</a:t>
            </a:r>
          </a:p>
          <a:p>
            <a:r>
              <a:rPr lang="en-US" altLang="zh-CN" sz="1600" dirty="0"/>
              <a:t>$two[]="</a:t>
            </a:r>
            <a:r>
              <a:rPr lang="en-US" altLang="zh-CN" sz="1600" dirty="0" err="1"/>
              <a:t>liu</a:t>
            </a:r>
            <a:r>
              <a:rPr lang="en-US" altLang="zh-CN" sz="1600" dirty="0"/>
              <a:t>";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第</a:t>
            </a:r>
            <a:r>
              <a:rPr lang="en-US" altLang="zh-CN" sz="1600" dirty="0"/>
              <a:t>2</a:t>
            </a:r>
            <a:r>
              <a:rPr lang="zh-CN" altLang="zh-CN" sz="1600" dirty="0"/>
              <a:t>行</a:t>
            </a:r>
            <a:r>
              <a:rPr lang="en-US" altLang="zh-CN" sz="1600" dirty="0"/>
              <a:t>1</a:t>
            </a:r>
            <a:r>
              <a:rPr lang="zh-CN" altLang="zh-CN" sz="1600" dirty="0"/>
              <a:t>列</a:t>
            </a:r>
          </a:p>
          <a:p>
            <a:r>
              <a:rPr lang="en-US" altLang="zh-CN" sz="1600" dirty="0"/>
              <a:t>$two[]=84; 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第</a:t>
            </a:r>
            <a:r>
              <a:rPr lang="en-US" altLang="zh-CN" sz="1600" dirty="0"/>
              <a:t>2</a:t>
            </a:r>
            <a:r>
              <a:rPr lang="zh-CN" altLang="zh-CN" sz="1600" dirty="0"/>
              <a:t>行</a:t>
            </a:r>
            <a:r>
              <a:rPr lang="en-US" altLang="zh-CN" sz="1600" dirty="0"/>
              <a:t>2</a:t>
            </a:r>
            <a:r>
              <a:rPr lang="zh-CN" altLang="zh-CN" sz="1600" dirty="0"/>
              <a:t>列</a:t>
            </a:r>
          </a:p>
          <a:p>
            <a:r>
              <a:rPr lang="en-US" altLang="zh-CN" sz="1600" dirty="0"/>
              <a:t>$</a:t>
            </a:r>
            <a:r>
              <a:rPr lang="en-US" altLang="zh-CN" sz="1600" dirty="0" err="1"/>
              <a:t>ary</a:t>
            </a:r>
            <a:r>
              <a:rPr lang="en-US" altLang="zh-CN" sz="1600" dirty="0"/>
              <a:t>[]=$one;</a:t>
            </a:r>
            <a:endParaRPr lang="zh-CN" altLang="zh-CN" sz="1600" dirty="0"/>
          </a:p>
          <a:p>
            <a:r>
              <a:rPr lang="en-US" altLang="zh-CN" sz="1600" dirty="0"/>
              <a:t>$</a:t>
            </a:r>
            <a:r>
              <a:rPr lang="en-US" altLang="zh-CN" sz="1600" dirty="0" err="1"/>
              <a:t>ary</a:t>
            </a:r>
            <a:r>
              <a:rPr lang="en-US" altLang="zh-CN" sz="1600" dirty="0"/>
              <a:t>[]=$two;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76672"/>
            <a:ext cx="7498080" cy="15121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smtClean="0"/>
              <a:t>多维数组可以看作是由多个一维数组组成的表格，即以多行多列的形式存在。</a:t>
            </a:r>
          </a:p>
          <a:p>
            <a:r>
              <a:rPr lang="zh-CN" altLang="zh-CN" sz="1800" smtClean="0"/>
              <a:t>二维数组就是最简单的多维数组，它指维度为</a:t>
            </a:r>
            <a:r>
              <a:rPr lang="en-US" altLang="zh-CN" sz="1800" smtClean="0"/>
              <a:t>2</a:t>
            </a:r>
            <a:r>
              <a:rPr lang="zh-CN" altLang="zh-CN" sz="1800" smtClean="0"/>
              <a:t>的数组。与普通数组一样，创建多维数组也有两种方式，如下代码演示了如何赋值方式创建一个</a:t>
            </a:r>
            <a:r>
              <a:rPr lang="en-US" altLang="zh-CN" sz="1800" smtClean="0"/>
              <a:t>2</a:t>
            </a:r>
            <a:r>
              <a:rPr lang="zh-CN" altLang="zh-CN" sz="1800" smtClean="0"/>
              <a:t>维数组。</a:t>
            </a:r>
            <a:endParaRPr lang="zh-CN" altLang="zh-CN" sz="18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686258"/>
              </p:ext>
            </p:extLst>
          </p:nvPr>
        </p:nvGraphicFramePr>
        <p:xfrm>
          <a:off x="1835696" y="3933056"/>
          <a:ext cx="450846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3" imgW="2695657" imgH="1076220" progId="Visio.Drawing.15">
                  <p:embed/>
                </p:oleObj>
              </mc:Choice>
              <mc:Fallback>
                <p:oleObj name="Visio" r:id="rId3" imgW="2695657" imgH="10762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933056"/>
                        <a:ext cx="4508465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3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980728"/>
            <a:ext cx="7498080" cy="1152128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800" dirty="0"/>
              <a:t>使用</a:t>
            </a:r>
            <a:r>
              <a:rPr lang="en-US" altLang="zh-CN" sz="1800" dirty="0"/>
              <a:t>array()</a:t>
            </a:r>
            <a:r>
              <a:rPr lang="zh-CN" altLang="zh-CN" sz="1800" dirty="0"/>
              <a:t>函数创建二维数组的方法非常简单，只需使用多个该函数的嵌套形式即可。例如，下面的示例代码：</a:t>
            </a:r>
            <a:endParaRPr lang="zh-CN" altLang="zh-CN" sz="1800" dirty="0"/>
          </a:p>
        </p:txBody>
      </p:sp>
      <p:sp>
        <p:nvSpPr>
          <p:cNvPr id="8" name="矩形 7"/>
          <p:cNvSpPr/>
          <p:nvPr/>
        </p:nvSpPr>
        <p:spPr>
          <a:xfrm>
            <a:off x="1675803" y="2132856"/>
            <a:ext cx="6243214" cy="1354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$cities=array(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array</a:t>
            </a:r>
            <a:r>
              <a:rPr lang="en-US" altLang="zh-CN" sz="1600" dirty="0"/>
              <a:t>("</a:t>
            </a:r>
            <a:r>
              <a:rPr lang="zh-CN" altLang="zh-CN" sz="1600" dirty="0"/>
              <a:t>青岛</a:t>
            </a:r>
            <a:r>
              <a:rPr lang="en-US" altLang="zh-CN" sz="1600" dirty="0"/>
              <a:t>","</a:t>
            </a:r>
            <a:r>
              <a:rPr lang="zh-CN" altLang="zh-CN" sz="1600" dirty="0"/>
              <a:t>济南</a:t>
            </a:r>
            <a:r>
              <a:rPr lang="en-US" altLang="zh-CN" sz="1600" dirty="0"/>
              <a:t>","</a:t>
            </a:r>
            <a:r>
              <a:rPr lang="zh-CN" altLang="zh-CN" sz="1600" dirty="0"/>
              <a:t>日照</a:t>
            </a:r>
            <a:r>
              <a:rPr lang="en-US" altLang="zh-CN" sz="1600" dirty="0"/>
              <a:t>","</a:t>
            </a:r>
            <a:r>
              <a:rPr lang="zh-CN" altLang="zh-CN" sz="1600" dirty="0"/>
              <a:t>威海</a:t>
            </a:r>
            <a:r>
              <a:rPr lang="en-US" altLang="zh-CN" sz="1600" dirty="0"/>
              <a:t>","</a:t>
            </a:r>
            <a:r>
              <a:rPr lang="zh-CN" altLang="zh-CN" sz="1600" dirty="0"/>
              <a:t>烟台</a:t>
            </a:r>
            <a:r>
              <a:rPr lang="en-US" altLang="zh-CN" sz="1600" dirty="0"/>
              <a:t>"),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array</a:t>
            </a:r>
            <a:r>
              <a:rPr lang="en-US" altLang="zh-CN" sz="1600" dirty="0"/>
              <a:t>("</a:t>
            </a:r>
            <a:r>
              <a:rPr lang="zh-CN" altLang="zh-CN" sz="1600" dirty="0"/>
              <a:t>长沙</a:t>
            </a:r>
            <a:r>
              <a:rPr lang="en-US" altLang="zh-CN" sz="1600" dirty="0"/>
              <a:t>","</a:t>
            </a:r>
            <a:r>
              <a:rPr lang="zh-CN" altLang="zh-CN" sz="1600" dirty="0"/>
              <a:t>益阳</a:t>
            </a:r>
            <a:r>
              <a:rPr lang="en-US" altLang="zh-CN" sz="1600" dirty="0"/>
              <a:t>","</a:t>
            </a:r>
            <a:r>
              <a:rPr lang="zh-CN" altLang="zh-CN" sz="1600" dirty="0"/>
              <a:t>岳阳</a:t>
            </a:r>
            <a:r>
              <a:rPr lang="en-US" altLang="zh-CN" sz="1600" dirty="0"/>
              <a:t>"),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array</a:t>
            </a:r>
            <a:r>
              <a:rPr lang="en-US" altLang="zh-CN" sz="1600" dirty="0"/>
              <a:t>("</a:t>
            </a:r>
            <a:r>
              <a:rPr lang="zh-CN" altLang="zh-CN" sz="1600" dirty="0"/>
              <a:t>安阳</a:t>
            </a:r>
            <a:r>
              <a:rPr lang="en-US" altLang="zh-CN" sz="1600" dirty="0"/>
              <a:t>","</a:t>
            </a:r>
            <a:r>
              <a:rPr lang="zh-CN" altLang="zh-CN" sz="1600" dirty="0"/>
              <a:t>新乡</a:t>
            </a:r>
            <a:r>
              <a:rPr lang="en-US" altLang="zh-CN" sz="1600" dirty="0"/>
              <a:t>","</a:t>
            </a:r>
            <a:r>
              <a:rPr lang="zh-CN" altLang="zh-CN" sz="1600" dirty="0"/>
              <a:t>郑州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r>
              <a:rPr lang="en-US" altLang="zh-CN" sz="1600" dirty="0" smtClean="0"/>
              <a:t>);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552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464</TotalTime>
  <Words>112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夏至</vt:lpstr>
      <vt:lpstr>Microsoft Visio 绘图</vt:lpstr>
      <vt:lpstr>创建多维数组</vt:lpstr>
      <vt:lpstr>PowerPoint 演示文稿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71</cp:revision>
  <dcterms:created xsi:type="dcterms:W3CDTF">2017-05-05T05:05:06Z</dcterms:created>
  <dcterms:modified xsi:type="dcterms:W3CDTF">2017-05-22T08:26:27Z</dcterms:modified>
</cp:coreProperties>
</file>