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删除元素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mixed </a:t>
            </a:r>
            <a:r>
              <a:rPr lang="en-US" altLang="zh-CN" sz="1600" dirty="0" err="1"/>
              <a:t>array_pop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array_pop</a:t>
            </a:r>
            <a:r>
              <a:rPr lang="en-US" altLang="zh-CN" sz="1800" dirty="0"/>
              <a:t>()</a:t>
            </a:r>
            <a:r>
              <a:rPr lang="zh-CN" altLang="en-US" sz="1800" dirty="0"/>
              <a:t>函数可以从目标数组中取出最后一个元素，其语法形式如下。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dirty="0" err="1"/>
              <a:t>array_pop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85293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/>
              <a:t>删除元素后会将</a:t>
            </a:r>
            <a:r>
              <a:rPr lang="en-US" altLang="zh-CN" sz="1800" dirty="0"/>
              <a:t>$</a:t>
            </a:r>
            <a:r>
              <a:rPr lang="en-US" altLang="zh-CN" sz="1800" dirty="0" err="1"/>
              <a:t>target_array</a:t>
            </a:r>
            <a:r>
              <a:rPr lang="zh-CN" altLang="en-US" sz="1800" dirty="0"/>
              <a:t>数组的长度减一，并返回取出的元素。如果</a:t>
            </a:r>
            <a:r>
              <a:rPr lang="en-US" altLang="zh-CN" sz="1800" dirty="0"/>
              <a:t>$</a:t>
            </a:r>
            <a:r>
              <a:rPr lang="en-US" altLang="zh-CN" sz="1800" dirty="0" err="1"/>
              <a:t>target_array</a:t>
            </a:r>
            <a:r>
              <a:rPr lang="zh-CN" altLang="en-US" sz="1800" dirty="0"/>
              <a:t>为空或者不是数组将返回</a:t>
            </a:r>
            <a:r>
              <a:rPr lang="en-US" altLang="zh-CN" sz="1800" dirty="0"/>
              <a:t>NULL</a:t>
            </a:r>
            <a:r>
              <a:rPr lang="zh-CN" altLang="en-US" sz="1800" dirty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mixed </a:t>
            </a:r>
            <a:r>
              <a:rPr lang="en-US" altLang="zh-CN" sz="1600" dirty="0" err="1"/>
              <a:t>array_shift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array_shift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函数的功能与</a:t>
            </a:r>
            <a:r>
              <a:rPr lang="en-US" altLang="zh-CN" sz="1800" dirty="0" err="1"/>
              <a:t>array_pop</a:t>
            </a:r>
            <a:r>
              <a:rPr lang="en-US" altLang="zh-CN" sz="1800" dirty="0"/>
              <a:t>()</a:t>
            </a:r>
            <a:r>
              <a:rPr lang="zh-CN" altLang="zh-CN" sz="1800" dirty="0"/>
              <a:t>函数相反，它可以从目标数组中取出第一个元素，其语法形式如下。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dirty="0" err="1"/>
              <a:t>array_shift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89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579</TotalTime>
  <Words>95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删除元素</vt:lpstr>
      <vt:lpstr>array_pop()函数</vt:lpstr>
      <vt:lpstr>array_shift()函数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94</cp:revision>
  <dcterms:created xsi:type="dcterms:W3CDTF">2017-05-05T05:05:06Z</dcterms:created>
  <dcterms:modified xsi:type="dcterms:W3CDTF">2017-05-22T10:21:39Z</dcterms:modified>
</cp:coreProperties>
</file>