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去除空格和特殊字符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去除字符串左侧的指定字符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err="1" smtClean="0"/>
              <a:t>ltrim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函数用于去除字符串左侧的指定字符，语法格式如下：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628800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sz="1100" dirty="0" err="1" smtClean="0"/>
              <a:t>ltrim</a:t>
            </a:r>
            <a:r>
              <a:rPr lang="en-US" sz="1100" dirty="0" smtClean="0"/>
              <a:t> ( string $</a:t>
            </a:r>
            <a:r>
              <a:rPr lang="en-US" sz="1100" dirty="0" err="1" smtClean="0"/>
              <a:t>str</a:t>
            </a:r>
            <a:r>
              <a:rPr lang="en-US" sz="1100" dirty="0" smtClean="0"/>
              <a:t> [, string $</a:t>
            </a:r>
            <a:r>
              <a:rPr lang="en-US" sz="1100" dirty="0" err="1" smtClean="0"/>
              <a:t>charlist</a:t>
            </a:r>
            <a:r>
              <a:rPr lang="en-US" sz="1100" dirty="0" smtClean="0"/>
              <a:t> ] )</a:t>
            </a:r>
            <a:endParaRPr lang="zh-CN" altLang="en-US" sz="11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852936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例如，下面的代码演示了如何使用</a:t>
            </a:r>
            <a:r>
              <a:rPr lang="en-US" sz="1600" dirty="0" err="1" smtClean="0"/>
              <a:t>ltrim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函数。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1691680" y="3284984"/>
            <a:ext cx="6243214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endParaRPr lang="zh-CN" altLang="en-US" sz="1100" dirty="0" smtClean="0"/>
          </a:p>
          <a:p>
            <a:r>
              <a:rPr lang="en-US" sz="1100" dirty="0" smtClean="0"/>
              <a:t>$str1="   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"; 							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1</a:t>
            </a:r>
            <a:r>
              <a:rPr lang="zh-CN" altLang="en-US" sz="1100" dirty="0" smtClean="0"/>
              <a:t>个字符串</a:t>
            </a:r>
          </a:p>
          <a:p>
            <a:r>
              <a:rPr lang="en-US" sz="1100" dirty="0" smtClean="0"/>
              <a:t>echo "\$str1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ltrim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</a:t>
            </a:r>
            <a:r>
              <a:rPr lang="en-US" sz="1100" dirty="0" err="1" smtClean="0"/>
              <a:t>ltrim</a:t>
            </a:r>
            <a:r>
              <a:rPr lang="en-US" sz="1100" dirty="0" smtClean="0"/>
              <a:t>($str1)."\""; 	//</a:t>
            </a:r>
            <a:r>
              <a:rPr lang="zh-CN" altLang="en-US" sz="1100" dirty="0" smtClean="0"/>
              <a:t>去除左侧的空格</a:t>
            </a:r>
          </a:p>
          <a:p>
            <a:r>
              <a:rPr lang="en-US" sz="1100" dirty="0" smtClean="0"/>
              <a:t>$str2="///////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///////";						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2</a:t>
            </a:r>
            <a:r>
              <a:rPr lang="zh-CN" altLang="en-US" sz="1100" dirty="0" smtClean="0"/>
              <a:t>个字符串</a:t>
            </a:r>
          </a:p>
          <a:p>
            <a:r>
              <a:rPr lang="en-US" sz="1100" dirty="0" smtClean="0"/>
              <a:t>echo "\n\$str2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ltrim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</a:t>
            </a:r>
            <a:r>
              <a:rPr lang="en-US" sz="1100" dirty="0" err="1" smtClean="0"/>
              <a:t>ltrim</a:t>
            </a:r>
            <a:r>
              <a:rPr lang="en-US" sz="1100" dirty="0" smtClean="0"/>
              <a:t>($str2)."\""; 	//</a:t>
            </a:r>
            <a:r>
              <a:rPr lang="zh-CN" altLang="en-US" sz="1100" dirty="0" smtClean="0"/>
              <a:t>去除左侧的空格</a:t>
            </a:r>
          </a:p>
          <a:p>
            <a:r>
              <a:rPr lang="en-US" sz="1100" dirty="0" smtClean="0"/>
              <a:t>echo "\</a:t>
            </a:r>
            <a:r>
              <a:rPr lang="en-US" sz="1100" dirty="0" err="1" smtClean="0"/>
              <a:t>nltrim</a:t>
            </a:r>
            <a:r>
              <a:rPr lang="en-US" sz="1100" dirty="0" smtClean="0"/>
              <a:t>(\$str2,\"/\")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</a:t>
            </a:r>
            <a:r>
              <a:rPr lang="en-US" sz="1100" dirty="0" err="1" smtClean="0"/>
              <a:t>ltrim</a:t>
            </a:r>
            <a:r>
              <a:rPr lang="en-US" sz="1100" dirty="0" smtClean="0"/>
              <a:t>($str2,"/")."\""; 	//</a:t>
            </a:r>
            <a:r>
              <a:rPr lang="zh-CN" altLang="en-US" sz="1100" dirty="0" smtClean="0"/>
              <a:t>去除左侧的字符</a:t>
            </a:r>
            <a:r>
              <a:rPr lang="en-US" sz="1100" dirty="0" smtClean="0"/>
              <a:t>/</a:t>
            </a:r>
            <a:endParaRPr lang="zh-CN" altLang="en-US" sz="1100" dirty="0" smtClean="0"/>
          </a:p>
          <a:p>
            <a:r>
              <a:rPr lang="en-US" sz="1100" dirty="0" smtClean="0"/>
              <a:t>$str3="\t\n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";								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3</a:t>
            </a:r>
            <a:r>
              <a:rPr lang="zh-CN" altLang="en-US" sz="1100" dirty="0" smtClean="0"/>
              <a:t>个字符串</a:t>
            </a:r>
          </a:p>
          <a:p>
            <a:r>
              <a:rPr lang="en-US" sz="1100" dirty="0" smtClean="0"/>
              <a:t>echo "\n\$str3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ltrim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</a:t>
            </a:r>
            <a:r>
              <a:rPr lang="en-US" sz="1100" dirty="0" err="1" smtClean="0"/>
              <a:t>ltrim</a:t>
            </a:r>
            <a:r>
              <a:rPr lang="en-US" sz="1100" dirty="0" smtClean="0"/>
              <a:t>($str3)."\""; 	//</a:t>
            </a:r>
            <a:r>
              <a:rPr lang="zh-CN" altLang="en-US" sz="1100" dirty="0" smtClean="0"/>
              <a:t>去除左侧的水平制表符和换行符</a:t>
            </a:r>
          </a:p>
          <a:p>
            <a:r>
              <a:rPr lang="en-US" sz="1100" dirty="0" smtClean="0"/>
              <a:t>?&gt;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1691680" y="5661248"/>
            <a:ext cx="6243214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$str1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ltrim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</a:t>
            </a:r>
            <a:endParaRPr lang="zh-CN" altLang="en-US" sz="1100" dirty="0" smtClean="0"/>
          </a:p>
          <a:p>
            <a:r>
              <a:rPr lang="en-US" sz="1100" dirty="0" smtClean="0"/>
              <a:t>$str2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ltrim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"///////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///////"</a:t>
            </a:r>
            <a:endParaRPr lang="zh-CN" altLang="en-US" sz="1100" dirty="0" smtClean="0"/>
          </a:p>
          <a:p>
            <a:r>
              <a:rPr lang="en-US" sz="1100" dirty="0" err="1" smtClean="0"/>
              <a:t>ltrim</a:t>
            </a:r>
            <a:r>
              <a:rPr lang="en-US" sz="1100" dirty="0" smtClean="0"/>
              <a:t>($str2,"/")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///////"</a:t>
            </a:r>
            <a:endParaRPr lang="zh-CN" altLang="en-US" sz="1100" dirty="0" smtClean="0"/>
          </a:p>
          <a:p>
            <a:r>
              <a:rPr lang="en-US" sz="1100" dirty="0" smtClean="0"/>
              <a:t>$str3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ltrim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1988840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默认删除字符串</a:t>
            </a:r>
            <a:r>
              <a:rPr lang="en-US" sz="1600" dirty="0" smtClean="0"/>
              <a:t>$</a:t>
            </a:r>
            <a:r>
              <a:rPr lang="en-US" sz="1600" dirty="0" err="1" smtClean="0"/>
              <a:t>str</a:t>
            </a:r>
            <a:r>
              <a:rPr lang="zh-CN" altLang="en-US" sz="1600" dirty="0" smtClean="0"/>
              <a:t>左侧的特殊字符，这些字符包括：空格符、水平制表符（</a:t>
            </a:r>
            <a:r>
              <a:rPr lang="en-US" sz="1600" dirty="0" smtClean="0"/>
              <a:t>\t</a:t>
            </a:r>
            <a:r>
              <a:rPr lang="zh-CN" altLang="en-US" sz="1600" dirty="0" smtClean="0"/>
              <a:t>）、换行符（</a:t>
            </a:r>
            <a:r>
              <a:rPr lang="en-US" sz="1600" dirty="0" smtClean="0"/>
              <a:t>\n</a:t>
            </a:r>
            <a:r>
              <a:rPr lang="zh-CN" altLang="en-US" sz="1600" dirty="0" smtClean="0"/>
              <a:t>）、回车符（</a:t>
            </a:r>
            <a:r>
              <a:rPr lang="en-US" sz="1600" dirty="0" smtClean="0"/>
              <a:t>\r</a:t>
            </a:r>
            <a:r>
              <a:rPr lang="zh-CN" altLang="en-US" sz="1600" dirty="0" smtClean="0"/>
              <a:t>）、空值（</a:t>
            </a:r>
            <a:r>
              <a:rPr lang="en-US" sz="1600" dirty="0" smtClean="0"/>
              <a:t>\0</a:t>
            </a:r>
            <a:r>
              <a:rPr lang="zh-CN" altLang="en-US" sz="1600" dirty="0" smtClean="0"/>
              <a:t>）和垂直制表符（</a:t>
            </a:r>
            <a:r>
              <a:rPr lang="en-US" sz="1600" dirty="0" smtClean="0"/>
              <a:t>\x0b</a:t>
            </a:r>
            <a:r>
              <a:rPr lang="zh-CN" altLang="en-US" sz="1600" dirty="0" smtClean="0"/>
              <a:t>）。可选参数</a:t>
            </a:r>
            <a:r>
              <a:rPr lang="en-US" sz="1600" dirty="0" smtClean="0"/>
              <a:t>$</a:t>
            </a:r>
            <a:r>
              <a:rPr lang="en-US" sz="1600" dirty="0" err="1" smtClean="0"/>
              <a:t>charlist</a:t>
            </a:r>
            <a:r>
              <a:rPr lang="zh-CN" altLang="en-US" sz="1600" dirty="0" smtClean="0"/>
              <a:t>用于指定要删除的其他字符。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去除字符串右侧的指定字符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err="1" smtClean="0"/>
              <a:t>rtrim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函数用于去除</a:t>
            </a:r>
            <a:r>
              <a:rPr lang="zh-CN" altLang="en-US" sz="1600" dirty="0" smtClean="0"/>
              <a:t>字符串右侧</a:t>
            </a:r>
            <a:r>
              <a:rPr lang="zh-CN" altLang="en-US" sz="1600" dirty="0" smtClean="0"/>
              <a:t>的指定字符，语法格式如下：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628800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altLang="zh-CN" sz="1100" dirty="0" err="1" smtClean="0"/>
              <a:t>r</a:t>
            </a:r>
            <a:r>
              <a:rPr lang="en-US" sz="1100" dirty="0" err="1" smtClean="0"/>
              <a:t>trim</a:t>
            </a:r>
            <a:r>
              <a:rPr lang="en-US" sz="1100" dirty="0" smtClean="0"/>
              <a:t> </a:t>
            </a:r>
            <a:r>
              <a:rPr lang="en-US" sz="1100" dirty="0" smtClean="0"/>
              <a:t>( string $</a:t>
            </a:r>
            <a:r>
              <a:rPr lang="en-US" sz="1100" dirty="0" err="1" smtClean="0"/>
              <a:t>str</a:t>
            </a:r>
            <a:r>
              <a:rPr lang="en-US" sz="1100" dirty="0" smtClean="0"/>
              <a:t> [, string $</a:t>
            </a:r>
            <a:r>
              <a:rPr lang="en-US" sz="1100" dirty="0" err="1" smtClean="0"/>
              <a:t>charlist</a:t>
            </a:r>
            <a:r>
              <a:rPr lang="en-US" sz="1100" dirty="0" smtClean="0"/>
              <a:t> ] )</a:t>
            </a:r>
            <a:endParaRPr lang="zh-CN" altLang="en-US" sz="11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852936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例如，下面的代码演示了如何</a:t>
            </a: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r</a:t>
            </a:r>
            <a:r>
              <a:rPr lang="en-US" sz="1600" dirty="0" err="1" smtClean="0"/>
              <a:t>trim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函数。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1691680" y="3284984"/>
            <a:ext cx="6243214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$str1="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            </a:t>
            </a:r>
            <a:r>
              <a:rPr lang="en-US" sz="1100" dirty="0" smtClean="0"/>
              <a:t>“;</a:t>
            </a:r>
            <a:r>
              <a:rPr lang="en-US" sz="1100" dirty="0" smtClean="0"/>
              <a:t>		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1</a:t>
            </a:r>
            <a:r>
              <a:rPr lang="zh-CN" altLang="en-US" sz="1100" dirty="0" smtClean="0"/>
              <a:t>个字符串</a:t>
            </a:r>
          </a:p>
          <a:p>
            <a:r>
              <a:rPr lang="en-US" sz="1100" dirty="0" smtClean="0"/>
              <a:t>echo "\$str1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rtrim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</a:t>
            </a:r>
            <a:r>
              <a:rPr lang="en-US" sz="1100" dirty="0" err="1" smtClean="0"/>
              <a:t>rtrim</a:t>
            </a:r>
            <a:r>
              <a:rPr lang="en-US" sz="1100" dirty="0" smtClean="0"/>
              <a:t>($str1)."\""; 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去除右侧的空格</a:t>
            </a:r>
          </a:p>
          <a:p>
            <a:r>
              <a:rPr lang="en-US" sz="1100" dirty="0" smtClean="0"/>
              <a:t>$str2="&lt;a&gt;&lt;b&gt;&lt;c&gt;&lt;d&gt;=====\t\t\n";			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2</a:t>
            </a:r>
            <a:r>
              <a:rPr lang="zh-CN" altLang="en-US" sz="1100" dirty="0" smtClean="0"/>
              <a:t>个字符串</a:t>
            </a:r>
          </a:p>
          <a:p>
            <a:r>
              <a:rPr lang="en-US" sz="1100" dirty="0" smtClean="0"/>
              <a:t>$result=</a:t>
            </a:r>
            <a:r>
              <a:rPr lang="en-US" sz="1100" dirty="0" err="1" smtClean="0"/>
              <a:t>rtrim</a:t>
            </a:r>
            <a:r>
              <a:rPr lang="en-US" sz="1100" dirty="0" smtClean="0"/>
              <a:t>($str2); 	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去除右侧的水平制表符和换行符</a:t>
            </a:r>
          </a:p>
          <a:p>
            <a:r>
              <a:rPr lang="en-US" sz="1100" dirty="0" smtClean="0"/>
              <a:t>echo "\</a:t>
            </a:r>
            <a:r>
              <a:rPr lang="en-US" sz="1100" dirty="0" err="1" smtClean="0"/>
              <a:t>nrtrim</a:t>
            </a:r>
            <a:r>
              <a:rPr lang="en-US" sz="1100" dirty="0" smtClean="0"/>
              <a:t>(\$str2)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\"".$result."\"";</a:t>
            </a:r>
            <a:endParaRPr lang="zh-CN" altLang="en-US" sz="1100" dirty="0" smtClean="0"/>
          </a:p>
          <a:p>
            <a:r>
              <a:rPr lang="en-US" sz="1100" dirty="0" smtClean="0"/>
              <a:t>echo "\</a:t>
            </a:r>
            <a:r>
              <a:rPr lang="en-US" sz="1100" dirty="0" err="1" smtClean="0"/>
              <a:t>nrtrim</a:t>
            </a:r>
            <a:r>
              <a:rPr lang="en-US" sz="1100" dirty="0" smtClean="0"/>
              <a:t>(\$result,\"=\")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</a:t>
            </a:r>
            <a:r>
              <a:rPr lang="en-US" sz="1100" dirty="0" err="1" smtClean="0"/>
              <a:t>rtrim</a:t>
            </a:r>
            <a:r>
              <a:rPr lang="en-US" sz="1100" dirty="0" smtClean="0"/>
              <a:t>($result</a:t>
            </a:r>
            <a:r>
              <a:rPr lang="en-US" sz="1100" dirty="0" smtClean="0"/>
              <a:t>,"=")."\"“;//</a:t>
            </a:r>
            <a:r>
              <a:rPr lang="zh-CN" altLang="en-US" sz="1100" dirty="0" smtClean="0"/>
              <a:t>去除右侧的字符</a:t>
            </a:r>
            <a:r>
              <a:rPr lang="en-US" sz="1100" dirty="0" smtClean="0"/>
              <a:t>=</a:t>
            </a:r>
            <a:endParaRPr lang="zh-CN" altLang="en-US" sz="1100" dirty="0" smtClean="0"/>
          </a:p>
          <a:p>
            <a:r>
              <a:rPr lang="en-US" sz="1100" dirty="0" smtClean="0"/>
              <a:t>$str3="today is Friday";</a:t>
            </a:r>
            <a:endParaRPr lang="zh-CN" altLang="en-US" sz="1100" dirty="0" smtClean="0"/>
          </a:p>
          <a:p>
            <a:r>
              <a:rPr lang="en-US" sz="1100" dirty="0" smtClean="0"/>
              <a:t>echo "\</a:t>
            </a:r>
            <a:r>
              <a:rPr lang="en-US" sz="1100" dirty="0" err="1" smtClean="0"/>
              <a:t>nrtrim</a:t>
            </a:r>
            <a:r>
              <a:rPr lang="en-US" sz="1100" dirty="0" smtClean="0"/>
              <a:t>(\$str2,\"day\")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</a:t>
            </a:r>
            <a:r>
              <a:rPr lang="en-US" sz="1100" dirty="0" err="1" smtClean="0"/>
              <a:t>rtrim</a:t>
            </a:r>
            <a:r>
              <a:rPr lang="en-US" sz="1100" dirty="0" smtClean="0"/>
              <a:t>($str3,"day</a:t>
            </a:r>
            <a:r>
              <a:rPr lang="en-US" sz="1100" dirty="0" smtClean="0"/>
              <a:t>")."\"“;//</a:t>
            </a:r>
            <a:r>
              <a:rPr lang="zh-CN" altLang="en-US" sz="1100" dirty="0" smtClean="0"/>
              <a:t>去除右侧的字符</a:t>
            </a:r>
            <a:r>
              <a:rPr lang="en-US" sz="1100" dirty="0" smtClean="0"/>
              <a:t>day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1691680" y="5301208"/>
            <a:ext cx="6243214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$str1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rtrim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</a:t>
            </a:r>
            <a:endParaRPr lang="zh-CN" altLang="en-US" sz="1100" dirty="0" smtClean="0"/>
          </a:p>
          <a:p>
            <a:r>
              <a:rPr lang="en-US" sz="1100" dirty="0" err="1" smtClean="0"/>
              <a:t>rtrim</a:t>
            </a:r>
            <a:r>
              <a:rPr lang="en-US" sz="1100" dirty="0" smtClean="0"/>
              <a:t>($str2)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"&lt;a&gt;&lt;b&gt;&lt;c&gt;&lt;d&gt;====="</a:t>
            </a:r>
            <a:endParaRPr lang="zh-CN" altLang="en-US" sz="1100" dirty="0" smtClean="0"/>
          </a:p>
          <a:p>
            <a:r>
              <a:rPr lang="en-US" sz="1100" dirty="0" err="1" smtClean="0"/>
              <a:t>rtrim</a:t>
            </a:r>
            <a:r>
              <a:rPr lang="en-US" sz="1100" dirty="0" smtClean="0"/>
              <a:t>($result,"=")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"&lt;a&gt;&lt;b&gt;&lt;c&gt;&lt;d&gt;"</a:t>
            </a:r>
            <a:endParaRPr lang="zh-CN" altLang="en-US" sz="1100" dirty="0" smtClean="0"/>
          </a:p>
          <a:p>
            <a:r>
              <a:rPr lang="en-US" sz="1100" dirty="0" err="1" smtClean="0"/>
              <a:t>rtrim</a:t>
            </a:r>
            <a:r>
              <a:rPr lang="en-US" sz="1100" dirty="0" smtClean="0"/>
              <a:t>($str2,"day")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"today is Fri"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1988840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默认删除字符串</a:t>
            </a:r>
            <a:r>
              <a:rPr lang="en-US" sz="1600" dirty="0" smtClean="0"/>
              <a:t>$</a:t>
            </a:r>
            <a:r>
              <a:rPr lang="en-US" sz="1600" dirty="0" err="1" smtClean="0"/>
              <a:t>str</a:t>
            </a:r>
            <a:r>
              <a:rPr lang="zh-CN" altLang="en-US" sz="1600" dirty="0" smtClean="0"/>
              <a:t>右</a:t>
            </a:r>
            <a:r>
              <a:rPr lang="zh-CN" altLang="en-US" sz="1600" dirty="0" smtClean="0"/>
              <a:t>侧</a:t>
            </a:r>
            <a:r>
              <a:rPr lang="zh-CN" altLang="en-US" sz="1600" dirty="0" smtClean="0"/>
              <a:t>的特殊字符，这些字符包括：空格符、水平制表符（</a:t>
            </a:r>
            <a:r>
              <a:rPr lang="en-US" sz="1600" dirty="0" smtClean="0"/>
              <a:t>\t</a:t>
            </a:r>
            <a:r>
              <a:rPr lang="zh-CN" altLang="en-US" sz="1600" dirty="0" smtClean="0"/>
              <a:t>）、换行符（</a:t>
            </a:r>
            <a:r>
              <a:rPr lang="en-US" sz="1600" dirty="0" smtClean="0"/>
              <a:t>\n</a:t>
            </a:r>
            <a:r>
              <a:rPr lang="zh-CN" altLang="en-US" sz="1600" dirty="0" smtClean="0"/>
              <a:t>）、回车符（</a:t>
            </a:r>
            <a:r>
              <a:rPr lang="en-US" sz="1600" dirty="0" smtClean="0"/>
              <a:t>\r</a:t>
            </a:r>
            <a:r>
              <a:rPr lang="zh-CN" altLang="en-US" sz="1600" dirty="0" smtClean="0"/>
              <a:t>）、空值（</a:t>
            </a:r>
            <a:r>
              <a:rPr lang="en-US" sz="1600" dirty="0" smtClean="0"/>
              <a:t>\0</a:t>
            </a:r>
            <a:r>
              <a:rPr lang="zh-CN" altLang="en-US" sz="1600" dirty="0" smtClean="0"/>
              <a:t>）和垂直制表符（</a:t>
            </a:r>
            <a:r>
              <a:rPr lang="en-US" sz="1600" dirty="0" smtClean="0"/>
              <a:t>\x0b</a:t>
            </a:r>
            <a:r>
              <a:rPr lang="zh-CN" altLang="en-US" sz="1600" dirty="0" smtClean="0"/>
              <a:t>）。可选参数</a:t>
            </a:r>
            <a:r>
              <a:rPr lang="en-US" sz="1600" dirty="0" smtClean="0"/>
              <a:t>$</a:t>
            </a:r>
            <a:r>
              <a:rPr lang="en-US" sz="1600" dirty="0" err="1" smtClean="0"/>
              <a:t>charlist</a:t>
            </a:r>
            <a:r>
              <a:rPr lang="zh-CN" altLang="en-US" sz="1600" dirty="0" smtClean="0"/>
              <a:t>用于指定要删除的其他字符。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同时去除字符串两侧的指定字符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05273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smtClean="0"/>
              <a:t>trim()</a:t>
            </a:r>
            <a:r>
              <a:rPr lang="zh-CN" altLang="en-US" sz="1600" dirty="0" smtClean="0"/>
              <a:t>函数实现了</a:t>
            </a:r>
            <a:r>
              <a:rPr lang="en-US" sz="1600" dirty="0" err="1" smtClean="0"/>
              <a:t>ltrim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函数与</a:t>
            </a:r>
            <a:r>
              <a:rPr lang="en-US" sz="1600" dirty="0" err="1" smtClean="0"/>
              <a:t>rtrim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函数的结合效果，可以同时去除字符串两侧的指定字符。</a:t>
            </a:r>
            <a:r>
              <a:rPr lang="zh-CN" altLang="en-US" sz="1600" dirty="0" smtClean="0"/>
              <a:t>语法</a:t>
            </a:r>
            <a:r>
              <a:rPr lang="zh-CN" altLang="en-US" sz="1600" dirty="0" smtClean="0"/>
              <a:t>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628800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trim ( string $</a:t>
            </a:r>
            <a:r>
              <a:rPr lang="en-US" sz="1100" dirty="0" err="1" smtClean="0"/>
              <a:t>str</a:t>
            </a:r>
            <a:r>
              <a:rPr lang="en-US" sz="1100" dirty="0" smtClean="0"/>
              <a:t> [, string $</a:t>
            </a:r>
            <a:r>
              <a:rPr lang="en-US" sz="1100" dirty="0" err="1" smtClean="0"/>
              <a:t>charlist</a:t>
            </a:r>
            <a:r>
              <a:rPr lang="en-US" sz="1100" dirty="0" smtClean="0"/>
              <a:t> ] )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691680" y="3068960"/>
            <a:ext cx="6243214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$str1="                     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                          ";</a:t>
            </a:r>
            <a:endParaRPr lang="zh-CN" altLang="en-US" sz="1100" dirty="0" smtClean="0"/>
          </a:p>
          <a:p>
            <a:r>
              <a:rPr lang="en-US" sz="1100" dirty="0" smtClean="0"/>
              <a:t>echo "\$str1</a:t>
            </a:r>
            <a:r>
              <a:rPr lang="zh-CN" altLang="en-US" sz="1100" dirty="0" smtClean="0"/>
              <a:t>使用</a:t>
            </a:r>
            <a:r>
              <a:rPr lang="en-US" sz="1100" dirty="0" smtClean="0"/>
              <a:t>trim()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\"".trim($str1)."\"";</a:t>
            </a:r>
            <a:endParaRPr lang="zh-CN" altLang="en-US" sz="1100" dirty="0" smtClean="0"/>
          </a:p>
          <a:p>
            <a:r>
              <a:rPr lang="en-US" sz="1100" dirty="0" smtClean="0"/>
              <a:t>$str2="    ///////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///////    ";</a:t>
            </a:r>
            <a:endParaRPr lang="zh-CN" altLang="en-US" sz="1100" dirty="0" smtClean="0"/>
          </a:p>
          <a:p>
            <a:r>
              <a:rPr lang="en-US" sz="1100" dirty="0" smtClean="0"/>
              <a:t>$result=trim($str2);</a:t>
            </a:r>
            <a:endParaRPr lang="zh-CN" altLang="en-US" sz="1100" dirty="0" smtClean="0"/>
          </a:p>
          <a:p>
            <a:r>
              <a:rPr lang="en-US" sz="1100" dirty="0" smtClean="0"/>
              <a:t>echo "\</a:t>
            </a:r>
            <a:r>
              <a:rPr lang="en-US" sz="1100" dirty="0" err="1" smtClean="0"/>
              <a:t>ntrim</a:t>
            </a:r>
            <a:r>
              <a:rPr lang="en-US" sz="1100" dirty="0" smtClean="0"/>
              <a:t>(\$str2)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\"".$result."\"";</a:t>
            </a:r>
            <a:endParaRPr lang="zh-CN" altLang="en-US" sz="1100" dirty="0" smtClean="0"/>
          </a:p>
          <a:p>
            <a:r>
              <a:rPr lang="en-US" sz="1100" dirty="0" smtClean="0"/>
              <a:t>echo "\</a:t>
            </a:r>
            <a:r>
              <a:rPr lang="en-US" sz="1100" dirty="0" err="1" smtClean="0"/>
              <a:t>ntrim</a:t>
            </a:r>
            <a:r>
              <a:rPr lang="en-US" sz="1100" dirty="0" smtClean="0"/>
              <a:t>(\$result,\"/\")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\"".trim($result,"/")."\"";</a:t>
            </a:r>
            <a:endParaRPr lang="zh-CN" altLang="en-US" sz="1100" dirty="0" smtClean="0"/>
          </a:p>
          <a:p>
            <a:r>
              <a:rPr lang="en-US" sz="1100" dirty="0" smtClean="0"/>
              <a:t>$str3="&lt;&gt;&lt;&gt;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&lt;&gt;&lt;&gt;&lt;&gt;";</a:t>
            </a:r>
            <a:endParaRPr lang="zh-CN" altLang="en-US" sz="1100" dirty="0" smtClean="0"/>
          </a:p>
          <a:p>
            <a:r>
              <a:rPr lang="en-US" sz="1100" dirty="0" smtClean="0"/>
              <a:t>echo "\</a:t>
            </a:r>
            <a:r>
              <a:rPr lang="en-US" sz="1100" dirty="0" err="1" smtClean="0"/>
              <a:t>ntrim</a:t>
            </a:r>
            <a:r>
              <a:rPr lang="en-US" sz="1100" dirty="0" smtClean="0"/>
              <a:t>(\$str3,\"&lt;&gt;\")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\"".trim($str3,"&lt;&gt;")."\"";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1691680" y="4941168"/>
            <a:ext cx="6243214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$str1</a:t>
            </a:r>
            <a:r>
              <a:rPr lang="zh-CN" altLang="en-US" sz="1100" dirty="0" smtClean="0"/>
              <a:t>使用</a:t>
            </a:r>
            <a:r>
              <a:rPr lang="en-US" sz="1100" dirty="0" smtClean="0"/>
              <a:t>trim()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</a:t>
            </a:r>
            <a:endParaRPr lang="zh-CN" altLang="en-US" sz="1100" dirty="0" smtClean="0"/>
          </a:p>
          <a:p>
            <a:r>
              <a:rPr lang="en-US" sz="1100" dirty="0" smtClean="0"/>
              <a:t>trim($str2)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"///////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///////"</a:t>
            </a:r>
            <a:endParaRPr lang="zh-CN" altLang="en-US" sz="1100" dirty="0" smtClean="0"/>
          </a:p>
          <a:p>
            <a:r>
              <a:rPr lang="en-US" sz="1100" dirty="0" smtClean="0"/>
              <a:t>trim($result,"/")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</a:t>
            </a:r>
            <a:endParaRPr lang="zh-CN" altLang="en-US" sz="1100" dirty="0" smtClean="0"/>
          </a:p>
          <a:p>
            <a:r>
              <a:rPr lang="en-US" sz="1100" dirty="0" smtClean="0"/>
              <a:t>trim($str3,"&lt;&gt;")</a:t>
            </a:r>
            <a:r>
              <a:rPr lang="zh-CN" altLang="en-US" sz="1100" dirty="0" smtClean="0"/>
              <a:t>之后结果：</a:t>
            </a:r>
            <a:r>
              <a:rPr lang="en-US" sz="1100" dirty="0" smtClean="0"/>
              <a:t>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1988840"/>
            <a:ext cx="7498080" cy="864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它默认删除字符串</a:t>
            </a:r>
            <a:r>
              <a:rPr lang="en-US" sz="1600" dirty="0" smtClean="0"/>
              <a:t>$</a:t>
            </a:r>
            <a:r>
              <a:rPr lang="en-US" sz="1600" dirty="0" err="1" smtClean="0"/>
              <a:t>str</a:t>
            </a:r>
            <a:r>
              <a:rPr lang="zh-CN" altLang="en-US" sz="1600" dirty="0" smtClean="0"/>
              <a:t>两侧的一些字符，同样可以在可选参数</a:t>
            </a:r>
            <a:r>
              <a:rPr lang="en-US" sz="1600" dirty="0" smtClean="0"/>
              <a:t>$</a:t>
            </a:r>
            <a:r>
              <a:rPr lang="en-US" sz="1600" dirty="0" err="1" smtClean="0"/>
              <a:t>charlist</a:t>
            </a:r>
            <a:r>
              <a:rPr lang="zh-CN" altLang="en-US" sz="1600" dirty="0" smtClean="0"/>
              <a:t>中指定要删除的其他字符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atinLnBrk="1"/>
            <a:r>
              <a:rPr lang="zh-CN" altLang="en-US" sz="1600" dirty="0" smtClean="0"/>
              <a:t>下面</a:t>
            </a:r>
            <a:r>
              <a:rPr lang="zh-CN" altLang="en-US" sz="1600" dirty="0" smtClean="0"/>
              <a:t>的代码演示了如何使用</a:t>
            </a:r>
            <a:r>
              <a:rPr lang="en-US" sz="1600" dirty="0" smtClean="0"/>
              <a:t>trim()</a:t>
            </a:r>
            <a:r>
              <a:rPr lang="zh-CN" altLang="en-US" sz="1600" dirty="0" smtClean="0"/>
              <a:t>函数。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569</TotalTime>
  <Words>544</Words>
  <Application>Microsoft Office PowerPoint</Application>
  <PresentationFormat>全屏显示(4:3)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去除空格和特殊字符</vt:lpstr>
      <vt:lpstr>去除字符串左侧的指定字符</vt:lpstr>
      <vt:lpstr>去除字符串右侧的指定字符</vt:lpstr>
      <vt:lpstr>同时去除字符串两侧的指定字符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111</cp:revision>
  <dcterms:created xsi:type="dcterms:W3CDTF">2017-05-05T05:05:06Z</dcterms:created>
  <dcterms:modified xsi:type="dcterms:W3CDTF">2017-05-28T14:51:07Z</dcterms:modified>
</cp:coreProperties>
</file>