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去除重复元素值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741587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array_unique</a:t>
            </a:r>
            <a:r>
              <a:rPr lang="en-US" altLang="zh-CN" sz="1600" dirty="0"/>
              <a:t> ( array </a:t>
            </a:r>
            <a:r>
              <a:rPr lang="en-US" altLang="zh-CN" sz="1600" dirty="0" err="1"/>
              <a:t>array</a:t>
            </a:r>
            <a:r>
              <a:rPr lang="en-US" altLang="zh-CN" sz="1600" dirty="0"/>
              <a:t> )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当数组中出现重复的内容时</a:t>
            </a:r>
            <a:r>
              <a:rPr lang="zh-CN" altLang="zh-CN" sz="1800"/>
              <a:t>，</a:t>
            </a:r>
            <a:r>
              <a:rPr lang="zh-CN" altLang="zh-CN" sz="1800" smtClean="0"/>
              <a:t>如果不想</a:t>
            </a:r>
            <a:r>
              <a:rPr lang="zh-CN" altLang="zh-CN" sz="1800" dirty="0"/>
              <a:t>要这些重复的数组，那么可以利用</a:t>
            </a:r>
            <a:r>
              <a:rPr lang="en-US" altLang="zh-CN" sz="1800" dirty="0" err="1"/>
              <a:t>array_unique</a:t>
            </a:r>
            <a:r>
              <a:rPr lang="en-US" altLang="zh-CN" sz="1800" dirty="0"/>
              <a:t>()</a:t>
            </a:r>
            <a:r>
              <a:rPr lang="zh-CN" altLang="zh-CN" sz="1800" dirty="0"/>
              <a:t>函数清理重复的值。基本形式如下：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43608" y="2348880"/>
            <a:ext cx="749808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array_unique</a:t>
            </a:r>
            <a:r>
              <a:rPr lang="en-US" altLang="zh-CN" sz="1800" dirty="0"/>
              <a:t>()</a:t>
            </a:r>
            <a:r>
              <a:rPr lang="zh-CN" altLang="zh-CN" sz="1800" dirty="0"/>
              <a:t>函数接受</a:t>
            </a:r>
            <a:r>
              <a:rPr lang="en-US" altLang="zh-CN" sz="1800" dirty="0"/>
              <a:t>array</a:t>
            </a:r>
            <a:r>
              <a:rPr lang="zh-CN" altLang="zh-CN" sz="1800" dirty="0"/>
              <a:t>作为输入并返回没有重复值的新数组，但是键名保留不变。使用</a:t>
            </a:r>
            <a:r>
              <a:rPr lang="en-US" altLang="zh-CN" sz="1800" dirty="0" err="1"/>
              <a:t>array_unique</a:t>
            </a:r>
            <a:r>
              <a:rPr lang="en-US" altLang="zh-CN" sz="1800" dirty="0"/>
              <a:t>()</a:t>
            </a:r>
            <a:r>
              <a:rPr lang="zh-CN" altLang="zh-CN" sz="1800" dirty="0"/>
              <a:t>函数时，该函数首先将值作为字符串排序，然后对每个值只保留第一个遇到的键名，接着忽略所有后面的键名。但是，这并不意味着在未排序的</a:t>
            </a:r>
            <a:r>
              <a:rPr lang="en-US" altLang="zh-CN" sz="1800" dirty="0"/>
              <a:t>array</a:t>
            </a:r>
            <a:r>
              <a:rPr lang="zh-CN" altLang="zh-CN" sz="1800"/>
              <a:t>中同一个值的第一个出现的键名会被保留。</a:t>
            </a:r>
          </a:p>
        </p:txBody>
      </p:sp>
    </p:spTree>
    <p:extLst>
      <p:ext uri="{BB962C8B-B14F-4D97-AF65-F5344CB8AC3E}">
        <p14:creationId xmlns:p14="http://schemas.microsoft.com/office/powerpoint/2010/main" xmlns="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</TotalTime>
  <Words>131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去除重复元素值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179</cp:revision>
  <dcterms:created xsi:type="dcterms:W3CDTF">2017-05-05T05:05:06Z</dcterms:created>
  <dcterms:modified xsi:type="dcterms:W3CDTF">2017-06-07T15:39:14Z</dcterms:modified>
</cp:coreProperties>
</file>