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2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变量函数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14414" y="285728"/>
            <a:ext cx="7498080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在</a:t>
            </a:r>
            <a:r>
              <a:rPr lang="en-US" sz="1600" dirty="0" smtClean="0"/>
              <a:t>PHP</a:t>
            </a:r>
            <a:r>
              <a:rPr lang="zh-CN" altLang="en-US" sz="1600" dirty="0" smtClean="0"/>
              <a:t>中，还可以通过一种更为简短的方式实现同样的功能，那就是变量函数。变量函数是指这个函数的名称也要在执行前计算，这意味着函数名称直到执行时才确定。就像普通的变量一样，变量函数前面有个美元符号（</a:t>
            </a:r>
            <a:r>
              <a:rPr lang="en-US" sz="1600" dirty="0" smtClean="0"/>
              <a:t>$</a:t>
            </a:r>
            <a:r>
              <a:rPr lang="zh-CN" altLang="en-US" sz="1600" dirty="0" smtClean="0"/>
              <a:t>）。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28728" y="1285860"/>
            <a:ext cx="7416824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 smtClean="0"/>
              <a:t>&lt;?php</a:t>
            </a:r>
            <a:endParaRPr lang="zh-CN" altLang="en-US" sz="1400" dirty="0" smtClean="0"/>
          </a:p>
          <a:p>
            <a:r>
              <a:rPr lang="es-ES" sz="1400" dirty="0" smtClean="0"/>
              <a:t>function HelloWorld(){			</a:t>
            </a:r>
            <a:r>
              <a:rPr lang="es-ES" sz="1400" dirty="0" smtClean="0"/>
              <a:t>//</a:t>
            </a:r>
            <a:r>
              <a:rPr lang="zh-CN" altLang="en-US" sz="1400" dirty="0" smtClean="0"/>
              <a:t>定义一个名称为</a:t>
            </a:r>
            <a:r>
              <a:rPr lang="es-ES" sz="1400" dirty="0" smtClean="0"/>
              <a:t>HelloWorld</a:t>
            </a:r>
            <a:r>
              <a:rPr lang="zh-CN" altLang="en-US" sz="1400" dirty="0" smtClean="0"/>
              <a:t>的函数</a:t>
            </a:r>
          </a:p>
          <a:p>
            <a:r>
              <a:rPr lang="es-ES" sz="1400" dirty="0" smtClean="0"/>
              <a:t>	echo "HelloWorld</a:t>
            </a:r>
            <a:r>
              <a:rPr lang="zh-CN" altLang="en-US" sz="1400" dirty="0" smtClean="0"/>
              <a:t>函数的输出内容</a:t>
            </a:r>
            <a:r>
              <a:rPr lang="es-ES" sz="1400" dirty="0" smtClean="0"/>
              <a:t>\n";</a:t>
            </a:r>
            <a:endParaRPr lang="zh-CN" altLang="en-US" sz="1400" dirty="0" smtClean="0"/>
          </a:p>
          <a:p>
            <a:r>
              <a:rPr lang="es-ES" sz="1400" dirty="0" smtClean="0"/>
              <a:t>}</a:t>
            </a:r>
            <a:endParaRPr lang="zh-CN" altLang="en-US" sz="1400" dirty="0" smtClean="0"/>
          </a:p>
          <a:p>
            <a:r>
              <a:rPr lang="es-ES" sz="1400" dirty="0" smtClean="0"/>
              <a:t>function HelloPHP</a:t>
            </a:r>
            <a:r>
              <a:rPr lang="es-ES" sz="1400" dirty="0" smtClean="0"/>
              <a:t>(){</a:t>
            </a:r>
            <a:r>
              <a:rPr lang="es-ES" sz="1400" dirty="0" smtClean="0"/>
              <a:t>		//</a:t>
            </a:r>
            <a:r>
              <a:rPr lang="zh-CN" altLang="en-US" sz="1400" dirty="0" smtClean="0"/>
              <a:t>定义一个名称为</a:t>
            </a:r>
            <a:r>
              <a:rPr lang="es-ES" sz="1400" dirty="0" smtClean="0"/>
              <a:t>HelloPHP</a:t>
            </a:r>
            <a:r>
              <a:rPr lang="zh-CN" altLang="en-US" sz="1400" dirty="0" smtClean="0"/>
              <a:t>的函数</a:t>
            </a:r>
          </a:p>
          <a:p>
            <a:r>
              <a:rPr lang="es-ES" sz="1400" dirty="0" smtClean="0"/>
              <a:t>	echo "HelloPHP</a:t>
            </a:r>
            <a:r>
              <a:rPr lang="zh-CN" altLang="en-US" sz="1400" dirty="0" smtClean="0"/>
              <a:t>函数的输出内容</a:t>
            </a:r>
            <a:r>
              <a:rPr lang="es-ES" sz="1400" dirty="0" smtClean="0"/>
              <a:t>";</a:t>
            </a:r>
            <a:endParaRPr lang="zh-CN" altLang="en-US" sz="1400" dirty="0" smtClean="0"/>
          </a:p>
          <a:p>
            <a:r>
              <a:rPr lang="es-ES" sz="1400" dirty="0" smtClean="0"/>
              <a:t>}</a:t>
            </a:r>
            <a:endParaRPr lang="zh-CN" altLang="en-US" sz="1400" dirty="0" smtClean="0"/>
          </a:p>
          <a:p>
            <a:r>
              <a:rPr lang="es-ES" sz="1400" dirty="0" smtClean="0"/>
              <a:t>$str="Hello";	</a:t>
            </a:r>
            <a:r>
              <a:rPr lang="es-ES" sz="1400" dirty="0" smtClean="0"/>
              <a:t>  //</a:t>
            </a:r>
            <a:r>
              <a:rPr lang="zh-CN" altLang="en-US" sz="1400" dirty="0" smtClean="0"/>
              <a:t>创建一个</a:t>
            </a:r>
            <a:r>
              <a:rPr lang="es-ES" sz="1400" dirty="0" smtClean="0"/>
              <a:t>$str</a:t>
            </a:r>
            <a:r>
              <a:rPr lang="zh-CN" altLang="en-US" sz="1400" dirty="0" smtClean="0"/>
              <a:t>变量，并赋值为</a:t>
            </a:r>
            <a:r>
              <a:rPr lang="es-ES" sz="1400" dirty="0" smtClean="0"/>
              <a:t>Hello</a:t>
            </a:r>
            <a:endParaRPr lang="zh-CN" altLang="en-US" sz="1400" dirty="0" smtClean="0"/>
          </a:p>
          <a:p>
            <a:r>
              <a:rPr lang="es-ES" sz="1400" dirty="0" smtClean="0"/>
              <a:t>$function1=$str."World";	</a:t>
            </a:r>
            <a:r>
              <a:rPr lang="es-ES" sz="1400" dirty="0" smtClean="0"/>
              <a:t>   //$</a:t>
            </a:r>
            <a:r>
              <a:rPr lang="es-ES" sz="1400" dirty="0" smtClean="0"/>
              <a:t>function1</a:t>
            </a:r>
            <a:r>
              <a:rPr lang="zh-CN" altLang="en-US" sz="1400" dirty="0" smtClean="0"/>
              <a:t>变量的值为</a:t>
            </a:r>
            <a:r>
              <a:rPr lang="es-ES" sz="1400" dirty="0" smtClean="0"/>
              <a:t>HelloWorld</a:t>
            </a:r>
            <a:endParaRPr lang="zh-CN" altLang="en-US" sz="1400" dirty="0" smtClean="0"/>
          </a:p>
          <a:p>
            <a:r>
              <a:rPr lang="es-ES" sz="1400" dirty="0" smtClean="0"/>
              <a:t>$function2=$str."PHP";	</a:t>
            </a:r>
            <a:r>
              <a:rPr lang="es-ES" sz="1400" dirty="0" smtClean="0"/>
              <a:t> //$</a:t>
            </a:r>
            <a:r>
              <a:rPr lang="es-ES" sz="1400" dirty="0" smtClean="0"/>
              <a:t>function2</a:t>
            </a:r>
            <a:r>
              <a:rPr lang="zh-CN" altLang="en-US" sz="1400" dirty="0" smtClean="0"/>
              <a:t>变量的值为</a:t>
            </a:r>
            <a:r>
              <a:rPr lang="es-ES" sz="1400" dirty="0" smtClean="0"/>
              <a:t>HelloPHP</a:t>
            </a:r>
            <a:endParaRPr lang="zh-CN" altLang="en-US" sz="1400" dirty="0" smtClean="0"/>
          </a:p>
          <a:p>
            <a:r>
              <a:rPr lang="es-ES" sz="1400" dirty="0" smtClean="0"/>
              <a:t>$function1</a:t>
            </a:r>
            <a:r>
              <a:rPr lang="es-ES" sz="1400" dirty="0" smtClean="0"/>
              <a:t>(); </a:t>
            </a:r>
            <a:r>
              <a:rPr lang="es-ES" sz="1400" dirty="0" smtClean="0"/>
              <a:t>	//</a:t>
            </a:r>
            <a:r>
              <a:rPr lang="zh-CN" altLang="en-US" sz="1400" dirty="0" smtClean="0"/>
              <a:t>调用</a:t>
            </a:r>
            <a:r>
              <a:rPr lang="es-ES" sz="1400" dirty="0" smtClean="0"/>
              <a:t>HelloWorld()</a:t>
            </a:r>
            <a:r>
              <a:rPr lang="zh-CN" altLang="en-US" sz="1400" dirty="0" smtClean="0"/>
              <a:t>函数</a:t>
            </a:r>
          </a:p>
          <a:p>
            <a:r>
              <a:rPr lang="es-ES" sz="1400" dirty="0" smtClean="0"/>
              <a:t>$function2();	</a:t>
            </a:r>
            <a:r>
              <a:rPr lang="es-ES" sz="1400" dirty="0" smtClean="0"/>
              <a:t>//</a:t>
            </a:r>
            <a:r>
              <a:rPr lang="zh-CN" altLang="en-US" sz="1400" dirty="0" smtClean="0"/>
              <a:t>调用</a:t>
            </a:r>
            <a:r>
              <a:rPr lang="es-ES" sz="1400" dirty="0" smtClean="0"/>
              <a:t>HelloPHP()</a:t>
            </a:r>
            <a:r>
              <a:rPr lang="zh-CN" altLang="en-US" sz="1400" dirty="0" smtClean="0"/>
              <a:t>函数</a:t>
            </a:r>
          </a:p>
          <a:p>
            <a:r>
              <a:rPr lang="es-ES" sz="1400" dirty="0" smtClean="0"/>
              <a:t>?&gt;</a:t>
            </a:r>
            <a:endParaRPr lang="zh-CN" altLang="en-US" sz="14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4286256"/>
            <a:ext cx="7498080" cy="936104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6576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700" dirty="0" smtClean="0"/>
              <a:t>创建了两个函数</a:t>
            </a:r>
            <a:r>
              <a:rPr lang="es-ES" altLang="en-US" sz="1700" dirty="0" smtClean="0"/>
              <a:t>HelloWorld()</a:t>
            </a:r>
            <a:r>
              <a:rPr lang="zh-CN" altLang="en-US" sz="1700" dirty="0" smtClean="0"/>
              <a:t>和</a:t>
            </a:r>
            <a:r>
              <a:rPr lang="es-ES" altLang="en-US" sz="1700" dirty="0" smtClean="0"/>
              <a:t>HelloPHP()</a:t>
            </a:r>
            <a:r>
              <a:rPr lang="zh-CN" altLang="en-US" sz="1700" dirty="0" smtClean="0"/>
              <a:t>，这两个函数分别输出一个字符串信息。使用语句“</a:t>
            </a:r>
            <a:r>
              <a:rPr lang="es-ES" altLang="en-US" sz="1700" dirty="0" smtClean="0"/>
              <a:t>$function1=$str."World";</a:t>
            </a:r>
            <a:r>
              <a:rPr lang="zh-CN" altLang="en-US" sz="1700" dirty="0" smtClean="0"/>
              <a:t>”把创建的</a:t>
            </a:r>
            <a:r>
              <a:rPr lang="es-ES" altLang="en-US" sz="1700" dirty="0" smtClean="0"/>
              <a:t>HelloWorld()</a:t>
            </a:r>
            <a:r>
              <a:rPr lang="zh-CN" altLang="en-US" sz="1700" dirty="0" smtClean="0"/>
              <a:t>函数和变量连接起来，在下面调用该函数时就可以直接以变量的名称调用该函数。</a:t>
            </a:r>
          </a:p>
          <a:p>
            <a:pPr marL="36576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700" dirty="0" smtClean="0"/>
              <a:t>运行的输出结果如下</a:t>
            </a:r>
            <a:r>
              <a:rPr lang="zh-CN" altLang="en-US" sz="1600" dirty="0" smtClean="0"/>
              <a:t>：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7290" y="5286388"/>
            <a:ext cx="741682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 smtClean="0"/>
              <a:t>HelloWorld</a:t>
            </a:r>
            <a:r>
              <a:rPr lang="zh-CN" altLang="en-US" sz="1400" dirty="0" smtClean="0"/>
              <a:t>函数的输出内容</a:t>
            </a:r>
          </a:p>
          <a:p>
            <a:r>
              <a:rPr lang="en-US" sz="1400" dirty="0" err="1" smtClean="0"/>
              <a:t>HelloPHP</a:t>
            </a:r>
            <a:r>
              <a:rPr lang="zh-CN" altLang="en-US" sz="1400" dirty="0" smtClean="0"/>
              <a:t>函数的输出内容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83197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262</TotalTime>
  <Words>150</Words>
  <Application>Microsoft Office PowerPoint</Application>
  <PresentationFormat>全屏显示(4:3)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变量函数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49</cp:revision>
  <dcterms:created xsi:type="dcterms:W3CDTF">2017-05-05T05:05:06Z</dcterms:created>
  <dcterms:modified xsi:type="dcterms:W3CDTF">2017-05-20T05:42:37Z</dcterms:modified>
</cp:coreProperties>
</file>