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可变参数列表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29054"/>
              </p:ext>
            </p:extLst>
          </p:nvPr>
        </p:nvGraphicFramePr>
        <p:xfrm>
          <a:off x="1187624" y="2564904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448272"/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名称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格式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func_num_args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func_num_args(void)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返回自定义的函数中传入的参数个数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func_get_arg()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func_get_arg($arg_num)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取得第</a:t>
                      </a:r>
                      <a:r>
                        <a:rPr lang="en-US" sz="1600" kern="100">
                          <a:effectLst/>
                        </a:rPr>
                        <a:t>$arg_num+1</a:t>
                      </a:r>
                      <a:r>
                        <a:rPr lang="zh-CN" sz="1600" kern="100">
                          <a:effectLst/>
                        </a:rPr>
                        <a:t>个参数的值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func_get_args()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func_get_args</a:t>
                      </a:r>
                      <a:r>
                        <a:rPr lang="en-US" sz="1600" kern="100" dirty="0">
                          <a:effectLst/>
                        </a:rPr>
                        <a:t>(void)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返回一个包含所有参数的数组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9584" y="1124744"/>
            <a:ext cx="7498080" cy="1080120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PHP</a:t>
            </a:r>
            <a:r>
              <a:rPr lang="zh-CN" altLang="zh-CN" sz="1800" dirty="0"/>
              <a:t>中还有一种特殊的参数传递方式——可变参数列表，即参数的数量是不确定的。这种方式需要借助于</a:t>
            </a:r>
            <a:r>
              <a:rPr lang="en-US" altLang="zh-CN" sz="1800" dirty="0"/>
              <a:t>3</a:t>
            </a:r>
            <a:r>
              <a:rPr lang="zh-CN" altLang="zh-CN" sz="1800" dirty="0"/>
              <a:t>个特殊的函数获取传入的参数。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0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318</TotalTime>
  <Words>83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可变参数列表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56</cp:revision>
  <dcterms:created xsi:type="dcterms:W3CDTF">2017-05-05T05:05:06Z</dcterms:created>
  <dcterms:modified xsi:type="dcterms:W3CDTF">2017-05-16T05:37:46Z</dcterms:modified>
</cp:coreProperties>
</file>