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 smtClean="0"/>
              <a:t>可变变量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260648"/>
            <a:ext cx="7498080" cy="1008112"/>
          </a:xfrm>
        </p:spPr>
        <p:txBody>
          <a:bodyPr>
            <a:normAutofit/>
          </a:bodyPr>
          <a:lstStyle/>
          <a:p>
            <a:r>
              <a:rPr lang="zh-CN" altLang="zh-CN" sz="1600" dirty="0" smtClean="0"/>
              <a:t>在</a:t>
            </a:r>
            <a:r>
              <a:rPr lang="en-US" altLang="zh-CN" sz="1600" dirty="0" smtClean="0"/>
              <a:t>PHP</a:t>
            </a:r>
            <a:r>
              <a:rPr lang="zh-CN" altLang="zh-CN" sz="1600" dirty="0" smtClean="0"/>
              <a:t>脚本中首先定义</a:t>
            </a:r>
            <a:r>
              <a:rPr lang="en-US" altLang="zh-CN" sz="1600" dirty="0" smtClean="0"/>
              <a:t>$country</a:t>
            </a:r>
            <a:r>
              <a:rPr lang="zh-CN" altLang="zh-CN" sz="1600" dirty="0" smtClean="0"/>
              <a:t>变量，并赋值为</a:t>
            </a:r>
            <a:r>
              <a:rPr lang="en-US" altLang="zh-CN" sz="1600" dirty="0" smtClean="0"/>
              <a:t>china</a:t>
            </a:r>
            <a:r>
              <a:rPr lang="zh-CN" altLang="zh-CN" sz="1600" dirty="0" smtClean="0"/>
              <a:t>；接着定义变量</a:t>
            </a:r>
            <a:r>
              <a:rPr lang="en-US" altLang="zh-CN" sz="1600" dirty="0" smtClean="0"/>
              <a:t>$$country</a:t>
            </a:r>
            <a:r>
              <a:rPr lang="zh-CN" altLang="zh-CN" sz="1600" dirty="0" smtClean="0"/>
              <a:t>，并赋值为</a:t>
            </a:r>
            <a:r>
              <a:rPr lang="en-US" altLang="zh-CN" sz="1600" dirty="0" err="1" smtClean="0"/>
              <a:t>chinese</a:t>
            </a:r>
            <a:r>
              <a:rPr lang="zh-CN" altLang="zh-CN" sz="1600" dirty="0" smtClean="0"/>
              <a:t>；最后分别输出</a:t>
            </a:r>
            <a:r>
              <a:rPr lang="en-US" altLang="zh-CN" sz="1600" dirty="0" smtClean="0"/>
              <a:t>$country</a:t>
            </a:r>
            <a:r>
              <a:rPr lang="zh-CN" altLang="zh-CN" sz="1600" dirty="0" smtClean="0"/>
              <a:t>和</a:t>
            </a:r>
            <a:r>
              <a:rPr lang="en-US" altLang="zh-CN" sz="1600" dirty="0" smtClean="0"/>
              <a:t>$$country</a:t>
            </a:r>
            <a:r>
              <a:rPr lang="zh-CN" altLang="zh-CN" sz="1600" dirty="0" smtClean="0"/>
              <a:t>的值。代码如下：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475656" y="1340768"/>
            <a:ext cx="6243214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&lt;?</a:t>
            </a:r>
            <a:r>
              <a:rPr lang="en-US" altLang="zh-CN" sz="1400" dirty="0" err="1" smtClean="0"/>
              <a:t>php</a:t>
            </a:r>
            <a:endParaRPr lang="zh-CN" altLang="zh-CN" sz="1400" dirty="0" smtClean="0"/>
          </a:p>
          <a:p>
            <a:r>
              <a:rPr lang="en-US" altLang="zh-CN" sz="1400" dirty="0" smtClean="0"/>
              <a:t>$country = "china";</a:t>
            </a:r>
            <a:endParaRPr lang="zh-CN" altLang="zh-CN" sz="1400" dirty="0" smtClean="0"/>
          </a:p>
          <a:p>
            <a:r>
              <a:rPr lang="en-US" altLang="zh-CN" sz="1400" dirty="0" smtClean="0"/>
              <a:t>$$country = "</a:t>
            </a:r>
            <a:r>
              <a:rPr lang="en-US" altLang="zh-CN" sz="1400" dirty="0" err="1" smtClean="0"/>
              <a:t>chinese</a:t>
            </a:r>
            <a:r>
              <a:rPr lang="en-US" altLang="zh-CN" sz="1400" dirty="0" smtClean="0"/>
              <a:t>";	</a:t>
            </a:r>
            <a:endParaRPr lang="zh-CN" altLang="zh-CN" sz="1400" dirty="0" smtClean="0"/>
          </a:p>
          <a:p>
            <a:r>
              <a:rPr lang="en-US" altLang="zh-CN" sz="1400" dirty="0" smtClean="0"/>
              <a:t>echo $</a:t>
            </a:r>
            <a:r>
              <a:rPr lang="en-US" altLang="zh-CN" sz="1400" dirty="0" err="1" smtClean="0"/>
              <a:t>country,$$country</a:t>
            </a:r>
            <a:r>
              <a:rPr lang="en-US" altLang="zh-CN" sz="1400" dirty="0" smtClean="0"/>
              <a:t>;</a:t>
            </a:r>
            <a:endParaRPr lang="zh-CN" altLang="zh-CN" sz="1400" dirty="0" smtClean="0"/>
          </a:p>
          <a:p>
            <a:r>
              <a:rPr lang="en-US" altLang="zh-CN" sz="1400" dirty="0" smtClean="0"/>
              <a:t>?&gt;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403648" y="4437112"/>
            <a:ext cx="62432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echo "$country ${$country}";</a:t>
            </a:r>
            <a:endParaRPr lang="zh-CN" altLang="zh-CN" sz="1400" dirty="0" smtClean="0"/>
          </a:p>
          <a:p>
            <a:r>
              <a:rPr lang="en-US" altLang="zh-CN" sz="1400" dirty="0" smtClean="0"/>
              <a:t>echo "$country $china";</a:t>
            </a:r>
            <a:endParaRPr lang="zh-CN" altLang="zh-CN" sz="1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9584" y="3068960"/>
            <a:ext cx="7498080" cy="1512168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zh-CN" altLang="zh-CN" sz="1600" dirty="0" smtClean="0"/>
              <a:t>由于上述代码第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行已经给</a:t>
            </a:r>
            <a:r>
              <a:rPr lang="en-US" altLang="zh-CN" sz="1600" dirty="0" smtClean="0"/>
              <a:t>$country</a:t>
            </a:r>
            <a:r>
              <a:rPr lang="zh-CN" altLang="zh-CN" sz="1600" dirty="0" smtClean="0"/>
              <a:t>变量赋值为</a:t>
            </a:r>
            <a:r>
              <a:rPr lang="en-US" altLang="zh-CN" sz="1600" dirty="0" smtClean="0"/>
              <a:t>china</a:t>
            </a:r>
            <a:r>
              <a:rPr lang="zh-CN" altLang="zh-CN" sz="1600" dirty="0" smtClean="0"/>
              <a:t>，在第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行将可变变量</a:t>
            </a:r>
            <a:r>
              <a:rPr lang="en-US" altLang="zh-CN" sz="1600" dirty="0" smtClean="0"/>
              <a:t>$$country</a:t>
            </a:r>
            <a:r>
              <a:rPr lang="zh-CN" altLang="zh-CN" sz="1600" dirty="0" smtClean="0"/>
              <a:t>的值设置为</a:t>
            </a:r>
            <a:r>
              <a:rPr lang="en-US" altLang="zh-CN" sz="1600" dirty="0" err="1" smtClean="0"/>
              <a:t>chinese</a:t>
            </a:r>
            <a:r>
              <a:rPr lang="zh-CN" altLang="zh-CN" sz="1600" dirty="0" smtClean="0"/>
              <a:t>。因此，最终的输出结果是</a:t>
            </a:r>
            <a:r>
              <a:rPr lang="en-US" altLang="zh-CN" sz="1600" dirty="0" err="1" smtClean="0"/>
              <a:t>chinachinese</a:t>
            </a:r>
            <a:r>
              <a:rPr lang="en-US" altLang="zh-CN" sz="1600" dirty="0" smtClean="0"/>
              <a:t>.</a:t>
            </a:r>
            <a:endParaRPr lang="zh-CN" altLang="zh-CN" sz="1600" dirty="0" smtClean="0"/>
          </a:p>
          <a:p>
            <a:r>
              <a:rPr lang="zh-CN" altLang="zh-CN" sz="1600" dirty="0" smtClean="0"/>
              <a:t>可以使用其他的方式显示</a:t>
            </a:r>
            <a:r>
              <a:rPr lang="en-US" altLang="zh-CN" sz="1600" dirty="0" smtClean="0"/>
              <a:t>$china</a:t>
            </a:r>
            <a:r>
              <a:rPr lang="zh-CN" altLang="zh-CN" sz="1600" dirty="0" smtClean="0"/>
              <a:t>的内容，第一种方式是使用</a:t>
            </a:r>
            <a:r>
              <a:rPr lang="en-US" altLang="zh-CN" sz="1600" dirty="0" smtClean="0"/>
              <a:t>${$country}</a:t>
            </a:r>
            <a:r>
              <a:rPr lang="zh-CN" altLang="zh-CN" sz="1600" dirty="0" smtClean="0"/>
              <a:t>；第二种方式是直接使用</a:t>
            </a:r>
            <a:r>
              <a:rPr lang="en-US" altLang="zh-CN" sz="1600" dirty="0" smtClean="0"/>
              <a:t>$china</a:t>
            </a:r>
            <a:r>
              <a:rPr lang="zh-CN" altLang="zh-CN" sz="1600" dirty="0" smtClean="0"/>
              <a:t>，这种方式更加准确。代码如下：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</TotalTime>
  <Words>192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可变变量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31</cp:revision>
  <dcterms:created xsi:type="dcterms:W3CDTF">2017-05-05T05:05:06Z</dcterms:created>
  <dcterms:modified xsi:type="dcterms:W3CDTF">2017-05-10T16:27:50Z</dcterms:modified>
</cp:coreProperties>
</file>