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8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填充字符串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0733" y="476672"/>
            <a:ext cx="7498080" cy="5760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填充字符串是指向字符串添加指定的字符，需要用到</a:t>
            </a:r>
            <a:r>
              <a:rPr lang="en-US" sz="1600" dirty="0" smtClean="0"/>
              <a:t>PHP</a:t>
            </a:r>
            <a:r>
              <a:rPr lang="zh-CN" altLang="en-US" sz="1600" dirty="0" smtClean="0"/>
              <a:t>的</a:t>
            </a:r>
            <a:r>
              <a:rPr lang="en-US" sz="1600" dirty="0" err="1" smtClean="0"/>
              <a:t>str_pad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函数，它的语法格式如下：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196752"/>
            <a:ext cx="624321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str_pad</a:t>
            </a:r>
            <a:r>
              <a:rPr lang="en-US" sz="1100" dirty="0" smtClean="0"/>
              <a:t> ( </a:t>
            </a:r>
            <a:endParaRPr lang="en-US" sz="1100" dirty="0" smtClean="0"/>
          </a:p>
          <a:p>
            <a:r>
              <a:rPr lang="en-US" sz="1100" dirty="0" smtClean="0"/>
              <a:t>string </a:t>
            </a:r>
            <a:r>
              <a:rPr lang="en-US" sz="1100" dirty="0" smtClean="0"/>
              <a:t>$input 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int</a:t>
            </a:r>
            <a:r>
              <a:rPr lang="en-US" sz="1100" dirty="0" smtClean="0"/>
              <a:t> $</a:t>
            </a:r>
            <a:r>
              <a:rPr lang="en-US" sz="1100" dirty="0" err="1" smtClean="0"/>
              <a:t>pad_length</a:t>
            </a:r>
            <a:r>
              <a:rPr lang="en-US" sz="1100" dirty="0" smtClean="0"/>
              <a:t> [, string $</a:t>
            </a:r>
            <a:r>
              <a:rPr lang="en-US" sz="1100" dirty="0" err="1" smtClean="0"/>
              <a:t>pad_string</a:t>
            </a:r>
            <a:r>
              <a:rPr lang="en-US" sz="1100" dirty="0" smtClean="0"/>
              <a:t> = " " [, </a:t>
            </a:r>
            <a:r>
              <a:rPr lang="en-US" sz="1100" dirty="0" err="1" smtClean="0"/>
              <a:t>int</a:t>
            </a:r>
            <a:r>
              <a:rPr lang="en-US" sz="1100" dirty="0" smtClean="0"/>
              <a:t> $</a:t>
            </a:r>
            <a:r>
              <a:rPr lang="en-US" sz="1100" dirty="0" err="1" smtClean="0"/>
              <a:t>pad_type</a:t>
            </a:r>
            <a:r>
              <a:rPr lang="en-US" sz="1100" dirty="0" smtClean="0"/>
              <a:t> = STR_PAD_RIGHT ]] </a:t>
            </a:r>
            <a:endParaRPr lang="en-US" sz="1100" dirty="0" smtClean="0"/>
          </a:p>
          <a:p>
            <a:r>
              <a:rPr lang="en-US" sz="1100" dirty="0" smtClean="0"/>
              <a:t>)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2348880"/>
            <a:ext cx="7498080" cy="2232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其中，</a:t>
            </a:r>
            <a:r>
              <a:rPr lang="en-US" sz="1600" dirty="0" smtClean="0"/>
              <a:t>$input</a:t>
            </a:r>
            <a:r>
              <a:rPr lang="zh-CN" altLang="en-US" sz="1600" dirty="0" smtClean="0"/>
              <a:t>表示待填充的字符串，</a:t>
            </a:r>
            <a:r>
              <a:rPr lang="en-US" sz="1600" dirty="0" smtClean="0"/>
              <a:t>$</a:t>
            </a:r>
            <a:r>
              <a:rPr lang="en-US" sz="1600" dirty="0" err="1" smtClean="0"/>
              <a:t>pad_length</a:t>
            </a:r>
            <a:r>
              <a:rPr lang="zh-CN" altLang="en-US" sz="1600" dirty="0" smtClean="0"/>
              <a:t>表示填充后的字符串长度，默认在字符串的右侧使用空格进行填充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atinLnBrk="1"/>
            <a:r>
              <a:rPr lang="zh-CN" altLang="en-US" sz="1600" dirty="0" smtClean="0"/>
              <a:t>该</a:t>
            </a:r>
            <a:r>
              <a:rPr lang="zh-CN" altLang="en-US" sz="1600" dirty="0" smtClean="0"/>
              <a:t>函数还有两个可选参数：</a:t>
            </a:r>
            <a:r>
              <a:rPr lang="en-US" sz="1600" dirty="0" smtClean="0"/>
              <a:t>$</a:t>
            </a:r>
            <a:r>
              <a:rPr lang="en-US" sz="1600" dirty="0" err="1" smtClean="0"/>
              <a:t>pad_string</a:t>
            </a:r>
            <a:r>
              <a:rPr lang="zh-CN" altLang="en-US" sz="1600" dirty="0" smtClean="0"/>
              <a:t>用于指定填充字符，</a:t>
            </a:r>
            <a:r>
              <a:rPr lang="en-US" sz="1600" dirty="0" smtClean="0"/>
              <a:t>$</a:t>
            </a:r>
            <a:r>
              <a:rPr lang="en-US" sz="1600" dirty="0" err="1" smtClean="0"/>
              <a:t>pad_type</a:t>
            </a:r>
            <a:r>
              <a:rPr lang="zh-CN" altLang="en-US" sz="1600" dirty="0" smtClean="0"/>
              <a:t>用于指定填充样式，它有如下可选值。</a:t>
            </a:r>
          </a:p>
          <a:p>
            <a:pPr lvl="1"/>
            <a:r>
              <a:rPr lang="en-US" sz="1200" dirty="0" smtClean="0"/>
              <a:t>STR_PAD_RIGHT  </a:t>
            </a:r>
            <a:r>
              <a:rPr lang="zh-CN" altLang="en-US" sz="1200" dirty="0" smtClean="0"/>
              <a:t>在字符串右侧进行填充，此值为默认值。</a:t>
            </a:r>
          </a:p>
          <a:p>
            <a:pPr lvl="1"/>
            <a:r>
              <a:rPr lang="en-US" sz="1200" dirty="0" smtClean="0"/>
              <a:t>STR_PAD_LEFT  </a:t>
            </a:r>
            <a:r>
              <a:rPr lang="zh-CN" altLang="en-US" sz="1200" dirty="0" smtClean="0"/>
              <a:t>在字符串左侧进行填充。</a:t>
            </a:r>
          </a:p>
          <a:p>
            <a:pPr lvl="1"/>
            <a:r>
              <a:rPr lang="en-US" sz="1200" dirty="0" smtClean="0"/>
              <a:t>STR_PAD_BOTH  </a:t>
            </a:r>
            <a:r>
              <a:rPr lang="zh-CN" altLang="en-US" sz="1200" dirty="0" smtClean="0"/>
              <a:t>在字符串的两侧同时进行填充，如果无法对称，则优先填充右侧。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0733" y="188640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编写一个程序，要求实现能够对一个字符串的左侧、右侧和两侧插入指定的字符串。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836712"/>
            <a:ext cx="6243214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$str1="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($str1,30));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($str1,30,"\\"));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($str1,30,"*",STR_PAD_LEFT));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($str1,30,"$",STR_PAD_BOTH));</a:t>
            </a:r>
            <a:endParaRPr lang="zh-CN" altLang="en-US" sz="1100" dirty="0" smtClean="0"/>
          </a:p>
          <a:p>
            <a:r>
              <a:rPr lang="en-US" sz="1100" dirty="0" smtClean="0"/>
              <a:t>$str2="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($str2,20,"&gt;"));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($str2,21,"&lt;&gt;",STR_PAD_BOTH));</a:t>
            </a:r>
            <a:endParaRPr lang="zh-CN" altLang="en-US" sz="1100" dirty="0" smtClean="0"/>
          </a:p>
          <a:p>
            <a:r>
              <a:rPr lang="en-US" sz="1100" dirty="0" smtClean="0"/>
              <a:t>$str3="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err="1" smtClean="0"/>
              <a:t>var_dump</a:t>
            </a:r>
            <a:r>
              <a:rPr lang="en-US" sz="1100" dirty="0" smtClean="0"/>
              <a:t>(</a:t>
            </a:r>
            <a:r>
              <a:rPr lang="en-US" sz="1100" dirty="0" err="1" smtClean="0"/>
              <a:t>str_pad</a:t>
            </a:r>
            <a:r>
              <a:rPr lang="en-US" sz="1100" dirty="0" smtClean="0"/>
              <a:t>($str3,21,"__",STR_PAD_BOTH));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3212976"/>
            <a:ext cx="6243214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string(30) 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               "</a:t>
            </a:r>
            <a:endParaRPr lang="zh-CN" altLang="en-US" sz="1100" dirty="0" smtClean="0"/>
          </a:p>
          <a:p>
            <a:r>
              <a:rPr lang="en-US" sz="1100" dirty="0" smtClean="0"/>
              <a:t>string(30) 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\\\\\\\\\\\\\\\"</a:t>
            </a:r>
            <a:endParaRPr lang="zh-CN" altLang="en-US" sz="1100" dirty="0" smtClean="0"/>
          </a:p>
          <a:p>
            <a:r>
              <a:rPr lang="en-US" sz="1100" dirty="0" smtClean="0"/>
              <a:t>string(30) "***************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"</a:t>
            </a:r>
            <a:endParaRPr lang="zh-CN" altLang="en-US" sz="1100" dirty="0" smtClean="0"/>
          </a:p>
          <a:p>
            <a:r>
              <a:rPr lang="en-US" sz="1100" dirty="0" smtClean="0"/>
              <a:t>string(30) "$$$$$$$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$$$$$$$$"</a:t>
            </a:r>
            <a:endParaRPr lang="zh-CN" altLang="en-US" sz="1100" dirty="0" smtClean="0"/>
          </a:p>
          <a:p>
            <a:r>
              <a:rPr lang="en-US" sz="1100" dirty="0" smtClean="0"/>
              <a:t>string(20) "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&gt;&gt;&gt;&gt;&gt;"</a:t>
            </a:r>
            <a:endParaRPr lang="zh-CN" altLang="en-US" sz="1100" dirty="0" smtClean="0"/>
          </a:p>
          <a:p>
            <a:r>
              <a:rPr lang="en-US" sz="1100" dirty="0" smtClean="0"/>
              <a:t>string(21) "&lt;&gt;&lt;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&lt;&gt;&lt;"</a:t>
            </a:r>
            <a:endParaRPr lang="zh-CN" altLang="en-US" sz="1100" dirty="0" smtClean="0"/>
          </a:p>
          <a:p>
            <a:r>
              <a:rPr lang="en-US" sz="1100" dirty="0" smtClean="0"/>
              <a:t>string(21) "_____</a:t>
            </a:r>
            <a:r>
              <a:rPr lang="zh-CN" altLang="en-US" sz="1100" dirty="0" smtClean="0"/>
              <a:t>恭喜发财</a:t>
            </a:r>
            <a:r>
              <a:rPr lang="en-US" sz="1100" dirty="0" smtClean="0"/>
              <a:t>_____”</a:t>
            </a:r>
            <a:endParaRPr lang="zh-CN" altLang="en-US" sz="11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0733" y="2780928"/>
            <a:ext cx="7498080" cy="3600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执行结果如下所示：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588</TotalTime>
  <Words>272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填充字符串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127</cp:revision>
  <dcterms:created xsi:type="dcterms:W3CDTF">2017-05-05T05:05:06Z</dcterms:created>
  <dcterms:modified xsi:type="dcterms:W3CDTF">2017-05-28T15:10:01Z</dcterms:modified>
</cp:coreProperties>
</file>