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1" r:id="rId4"/>
    <p:sldId id="272" r:id="rId5"/>
    <p:sldId id="273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  <p14:sldId id="271"/>
            <p14:sldId id="272"/>
            <p14:sldId id="27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增加元素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$colors[]="</a:t>
            </a:r>
            <a:r>
              <a:rPr lang="zh-CN" altLang="zh-CN" sz="1600" dirty="0"/>
              <a:t>红色</a:t>
            </a:r>
            <a:r>
              <a:rPr lang="en-US" altLang="zh-CN" sz="1600" dirty="0"/>
              <a:t>";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使用默认键添加元素</a:t>
            </a:r>
          </a:p>
          <a:p>
            <a:r>
              <a:rPr lang="en-US" altLang="zh-CN" sz="1600" dirty="0"/>
              <a:t>$colors['red']="</a:t>
            </a:r>
            <a:r>
              <a:rPr lang="zh-CN" altLang="zh-CN" sz="1600" dirty="0"/>
              <a:t>红色</a:t>
            </a:r>
            <a:r>
              <a:rPr lang="en-US" altLang="zh-CN" sz="1600" dirty="0"/>
              <a:t>";		//</a:t>
            </a:r>
            <a:r>
              <a:rPr lang="zh-CN" altLang="zh-CN" sz="1600" dirty="0"/>
              <a:t>使用字符串键添加元素</a:t>
            </a:r>
          </a:p>
          <a:p>
            <a:r>
              <a:rPr lang="en-US" altLang="zh-CN" sz="1600" dirty="0"/>
              <a:t>$colors[2</a:t>
            </a:r>
            <a:r>
              <a:rPr lang="en-US" altLang="zh-CN" sz="1600" dirty="0" smtClean="0"/>
              <a:t>]=“</a:t>
            </a:r>
            <a:r>
              <a:rPr lang="zh-CN" altLang="zh-CN" sz="1600" dirty="0" smtClean="0"/>
              <a:t>红色</a:t>
            </a:r>
            <a:r>
              <a:rPr lang="en-US" altLang="zh-CN" sz="1600" dirty="0" smtClean="0"/>
              <a:t>”;</a:t>
            </a:r>
            <a:r>
              <a:rPr lang="en-US" altLang="zh-CN" sz="1600" dirty="0"/>
              <a:t>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使用</a:t>
            </a:r>
            <a:r>
              <a:rPr lang="zh-CN" altLang="zh-CN" sz="1600" dirty="0" smtClean="0"/>
              <a:t>数</a:t>
            </a:r>
            <a:r>
              <a:rPr lang="zh-CN" altLang="en-US" sz="1600" dirty="0" smtClean="0"/>
              <a:t>字</a:t>
            </a:r>
            <a:r>
              <a:rPr lang="zh-CN" altLang="zh-CN" sz="1600" dirty="0" smtClean="0"/>
              <a:t>键</a:t>
            </a:r>
            <a:r>
              <a:rPr lang="zh-CN" altLang="zh-CN" sz="1600" dirty="0"/>
              <a:t>添加元素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052737"/>
            <a:ext cx="7498080" cy="10816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要向数数组中增加一个元素最简单的操作就是直接赋值，这在创建数组时已经介绍过。例如，下面的</a:t>
            </a:r>
            <a:r>
              <a:rPr lang="en-US" altLang="zh-CN" sz="1800" dirty="0"/>
              <a:t>3</a:t>
            </a:r>
            <a:r>
              <a:rPr lang="zh-CN" altLang="zh-CN" sz="1800" dirty="0"/>
              <a:t>行代码都实现了向</a:t>
            </a:r>
            <a:r>
              <a:rPr lang="en-US" altLang="zh-CN" sz="1800" dirty="0"/>
              <a:t>$students</a:t>
            </a:r>
            <a:r>
              <a:rPr lang="zh-CN" altLang="zh-CN" sz="1800" dirty="0"/>
              <a:t>数组中添加一个元素。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array_push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, mixed $variable [, mixed $variable …])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array_push</a:t>
            </a:r>
            <a:r>
              <a:rPr lang="en-US" altLang="zh-CN" sz="1800" dirty="0"/>
              <a:t>()</a:t>
            </a:r>
            <a:r>
              <a:rPr lang="zh-CN" altLang="zh-CN" sz="1800" dirty="0"/>
              <a:t>函数可以向目标数组的末尾添加一到多个元素，其语法形式如下。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dirty="0" err="1"/>
              <a:t>array_push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85293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该函数返回添加元素后数组的新长度。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array_unshift</a:t>
            </a:r>
            <a:r>
              <a:rPr lang="en-US" altLang="zh-CN" sz="1600" dirty="0"/>
              <a:t>(array 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, mixed variable [, mixed variable …])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s-ES" altLang="zh-CN" sz="1800" dirty="0"/>
              <a:t>array_unshift()</a:t>
            </a:r>
            <a:r>
              <a:rPr lang="zh-CN" altLang="zh-CN" sz="1800" dirty="0"/>
              <a:t>函数的功能与</a:t>
            </a:r>
            <a:r>
              <a:rPr lang="es-ES" altLang="zh-CN" sz="1800" dirty="0"/>
              <a:t>array_push()</a:t>
            </a:r>
            <a:r>
              <a:rPr lang="zh-CN" altLang="zh-CN" sz="1800" dirty="0"/>
              <a:t>函数相反，它可以将一个或多个元素添加到数组的开始位置。其语法形式如下。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dirty="0" err="1"/>
              <a:t>array_unshift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85293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该</a:t>
            </a:r>
            <a:r>
              <a:rPr lang="zh-CN" altLang="zh-CN" sz="1800" dirty="0" smtClean="0"/>
              <a:t>函数返回</a:t>
            </a:r>
            <a:r>
              <a:rPr lang="zh-CN" altLang="zh-CN" sz="1800" dirty="0"/>
              <a:t>添加元素后数组的新长度。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89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array_pad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, integer $length, mixed $</a:t>
            </a:r>
            <a:r>
              <a:rPr lang="en-US" altLang="zh-CN" sz="1600" dirty="0" err="1"/>
              <a:t>pad_value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array_pad</a:t>
            </a:r>
            <a:r>
              <a:rPr lang="en-US" altLang="zh-CN" sz="1800" dirty="0"/>
              <a:t>()</a:t>
            </a:r>
            <a:r>
              <a:rPr lang="zh-CN" altLang="en-US" sz="1800" dirty="0"/>
              <a:t>函数可以向目标数组中填充指定元素，直到数组的长度达到指定大小为止，其语法形式如下。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dirty="0" err="1"/>
              <a:t>array_pad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852936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如果</a:t>
            </a:r>
            <a:r>
              <a:rPr lang="en-US" altLang="zh-CN" sz="1800" dirty="0"/>
              <a:t>$length</a:t>
            </a:r>
            <a:r>
              <a:rPr lang="zh-CN" altLang="zh-CN" sz="1800" dirty="0"/>
              <a:t>参数为正值，则表示将指定元素填充到数组的右侧；否则为负时表示将元素填充到数组的左侧。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460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975141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array_unique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input_array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29120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使用array_unique()函数实现数组中元素的惟一性，语法形式如下。</a:t>
            </a:r>
            <a:endParaRPr lang="zh-CN" altLang="zh-CN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38042" y="1430778"/>
            <a:ext cx="7498080" cy="68407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该函数返回一个由</a:t>
            </a:r>
            <a:r>
              <a:rPr lang="en-US" altLang="zh-CN" sz="1800" dirty="0"/>
              <a:t>$</a:t>
            </a:r>
            <a:r>
              <a:rPr lang="en-US" altLang="zh-CN" sz="1800" dirty="0" err="1"/>
              <a:t>input_array</a:t>
            </a:r>
            <a:r>
              <a:rPr lang="zh-CN" altLang="zh-CN" sz="1800" dirty="0"/>
              <a:t>数组中惟一值所组成的数组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例如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去除重复出现的关键字，实现代码如下所示。</a:t>
            </a:r>
            <a:endParaRPr lang="zh-CN" altLang="zh-CN" sz="1800" dirty="0"/>
          </a:p>
        </p:txBody>
      </p:sp>
      <p:sp>
        <p:nvSpPr>
          <p:cNvPr id="23" name="矩形 22"/>
          <p:cNvSpPr/>
          <p:nvPr/>
        </p:nvSpPr>
        <p:spPr>
          <a:xfrm>
            <a:off x="1619672" y="2222866"/>
            <a:ext cx="624321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关键字数组</a:t>
            </a:r>
          </a:p>
          <a:p>
            <a:r>
              <a:rPr lang="en-US" altLang="zh-CN" sz="1600" dirty="0"/>
              <a:t>$keys=array(2016,"</a:t>
            </a:r>
            <a:r>
              <a:rPr lang="zh-CN" altLang="zh-CN" sz="1600" dirty="0"/>
              <a:t>电影</a:t>
            </a:r>
            <a:r>
              <a:rPr lang="en-US" altLang="zh-CN" sz="1600" dirty="0"/>
              <a:t>",2016,"</a:t>
            </a:r>
            <a:r>
              <a:rPr lang="zh-CN" altLang="zh-CN" sz="1600" dirty="0"/>
              <a:t>安卓</a:t>
            </a:r>
            <a:r>
              <a:rPr lang="en-US" altLang="zh-CN" sz="1600" dirty="0"/>
              <a:t>","</a:t>
            </a:r>
            <a:r>
              <a:rPr lang="zh-CN" altLang="zh-CN" sz="1600" dirty="0"/>
              <a:t>科技</a:t>
            </a:r>
            <a:r>
              <a:rPr lang="en-US" altLang="zh-CN" sz="1600" dirty="0"/>
              <a:t>","</a:t>
            </a:r>
            <a:r>
              <a:rPr lang="zh-CN" altLang="zh-CN" sz="1600" dirty="0"/>
              <a:t>计算机</a:t>
            </a:r>
            <a:r>
              <a:rPr lang="en-US" altLang="zh-CN" sz="1600" dirty="0"/>
              <a:t>","</a:t>
            </a:r>
            <a:r>
              <a:rPr lang="zh-CN" altLang="zh-CN" sz="1600" dirty="0"/>
              <a:t>安卓</a:t>
            </a:r>
            <a:r>
              <a:rPr lang="en-US" altLang="zh-CN" sz="1600" dirty="0"/>
              <a:t>","</a:t>
            </a:r>
            <a:r>
              <a:rPr lang="zh-CN" altLang="zh-CN" sz="1600" dirty="0"/>
              <a:t>计算机</a:t>
            </a:r>
            <a:r>
              <a:rPr lang="en-US" altLang="zh-CN" sz="1600" dirty="0"/>
              <a:t>",2016);</a:t>
            </a:r>
            <a:endParaRPr lang="zh-CN" altLang="zh-CN" sz="1600" dirty="0"/>
          </a:p>
          <a:p>
            <a:r>
              <a:rPr lang="en-US" altLang="zh-CN" sz="1600" dirty="0"/>
              <a:t>$result=</a:t>
            </a:r>
            <a:r>
              <a:rPr lang="en-US" altLang="zh-CN" sz="1600" dirty="0" err="1"/>
              <a:t>array_unique</a:t>
            </a:r>
            <a:r>
              <a:rPr lang="en-US" altLang="zh-CN" sz="1600" dirty="0"/>
              <a:t>($keys);		//</a:t>
            </a:r>
            <a:r>
              <a:rPr lang="zh-CN" altLang="zh-CN" sz="1600" dirty="0"/>
              <a:t>去除重复的元素</a:t>
            </a:r>
          </a:p>
          <a:p>
            <a:r>
              <a:rPr lang="en-US" altLang="zh-CN" sz="1600" dirty="0"/>
              <a:t>echo "</a:t>
            </a:r>
            <a:r>
              <a:rPr lang="zh-CN" altLang="zh-CN" sz="1600" dirty="0"/>
              <a:t>热门关键字有：</a:t>
            </a:r>
            <a:r>
              <a:rPr lang="en-US" altLang="zh-CN" sz="1600" dirty="0"/>
              <a:t>";</a:t>
            </a:r>
            <a:endParaRPr lang="zh-CN" altLang="zh-CN" sz="1600" dirty="0"/>
          </a:p>
          <a:p>
            <a:r>
              <a:rPr lang="en-US" altLang="zh-CN" sz="1600" dirty="0" err="1"/>
              <a:t>foreach</a:t>
            </a:r>
            <a:r>
              <a:rPr lang="en-US" altLang="zh-CN" sz="1600" dirty="0"/>
              <a:t> ($result as $key) {</a:t>
            </a:r>
            <a:endParaRPr lang="zh-CN" altLang="zh-CN" sz="1600" dirty="0"/>
          </a:p>
          <a:p>
            <a:r>
              <a:rPr lang="en-US" altLang="zh-CN" sz="1600" dirty="0"/>
              <a:t>	echo " $key";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1601748" y="5445224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热门关键字有：</a:t>
            </a:r>
            <a:r>
              <a:rPr lang="en-US" altLang="zh-CN" sz="1600" dirty="0"/>
              <a:t> 2016 </a:t>
            </a:r>
            <a:r>
              <a:rPr lang="zh-CN" altLang="zh-CN" sz="1600" dirty="0"/>
              <a:t>电影 安卓 科技 计算机</a:t>
            </a: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192809" y="4899203"/>
            <a:ext cx="7498080" cy="37804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执行结果如下所示。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444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561</TotalTime>
  <Words>331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增加元素</vt:lpstr>
      <vt:lpstr>PowerPoint 演示文稿</vt:lpstr>
      <vt:lpstr>array_push()函数</vt:lpstr>
      <vt:lpstr>array_unshift()函数</vt:lpstr>
      <vt:lpstr>array_pad()函数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92</cp:revision>
  <dcterms:created xsi:type="dcterms:W3CDTF">2017-05-05T05:05:06Z</dcterms:created>
  <dcterms:modified xsi:type="dcterms:W3CDTF">2017-05-22T10:03:55Z</dcterms:modified>
</cp:coreProperties>
</file>