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8746-2691-43E7-8F81-202FF8C33FC0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72226D-3EDD-429C-9E20-B93C4CA9F3E9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534E4-908F-43DF-B95C-AB353E1A9BAE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44656-791B-4505-A7B7-603F1BD3AA03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2CB6A-99F0-4750-8F31-E7C3DC30A000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B81AE-DC4B-44D3-BB38-7C346B06FA61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90EA47-C95A-41CC-BCEC-8C3EF0AD7431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650C4-4598-4CEA-888E-37323F5776E1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0D8FF-94CB-4EBA-A78B-2CB9A647DB05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FDB897-BC31-4B42-A444-056B80526458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5FA57-01F2-4DC8-9EB8-20405A0B0033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38551E-69F3-4FC7-82B7-FACFCD7A7723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5400" dirty="0" smtClean="0"/>
              <a:t>多条件</a:t>
            </a:r>
            <a:r>
              <a:rPr lang="en-US" altLang="zh-CN" sz="5400" dirty="0" smtClean="0"/>
              <a:t>if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60648"/>
            <a:ext cx="6500858" cy="571504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en-US" altLang="zh-CN" sz="1600" dirty="0" smtClean="0"/>
              <a:t>if else if else</a:t>
            </a:r>
            <a:r>
              <a:rPr lang="zh-CN" altLang="zh-CN" sz="1600" dirty="0" smtClean="0"/>
              <a:t>多分支语句的语法格式如下所示。</a:t>
            </a:r>
            <a:endParaRPr lang="zh-CN" altLang="en-US" sz="1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788024" y="836712"/>
            <a:ext cx="2928958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342900" latinLnBrk="1">
              <a:buClr>
                <a:schemeClr val="tx1"/>
              </a:buClr>
              <a:buSzPct val="80000"/>
            </a:pP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在上述语法格式中，使用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if else if else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语句时，依次判断表达式的值，当某个分支的条件表达式的值为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true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时，则执行该分支对应的语句块，然后跳到整个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if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语句之外继续执行程序。如果所有的表达式均为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false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，则执行语句块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n+1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，然后继续执行后续程序。</a:t>
            </a:r>
            <a:endParaRPr lang="zh-CN" altLang="en-US" sz="1600" dirty="0" smtClean="0">
              <a:gradFill>
                <a:gsLst>
                  <a:gs pos="0">
                    <a:schemeClr val="tx1">
                      <a:alpha val="90000"/>
                    </a:schemeClr>
                  </a:gs>
                  <a:gs pos="100000">
                    <a:schemeClr val="tx1">
                      <a:lumMod val="75000"/>
                      <a:lumOff val="25000"/>
                      <a:alpha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764704"/>
            <a:ext cx="3002676" cy="2523768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/>
              <a:t>if(</a:t>
            </a:r>
            <a:r>
              <a:rPr lang="zh-CN" altLang="zh-CN" sz="1400" dirty="0" smtClean="0"/>
              <a:t>表达式</a:t>
            </a:r>
            <a:r>
              <a:rPr lang="en-US" altLang="zh-CN" sz="1400" dirty="0" smtClean="0"/>
              <a:t>1){</a:t>
            </a:r>
            <a:endParaRPr lang="zh-CN" altLang="zh-CN" sz="1400" dirty="0" smtClean="0"/>
          </a:p>
          <a:p>
            <a:r>
              <a:rPr lang="en-US" altLang="zh-CN" sz="1400" dirty="0" smtClean="0"/>
              <a:t>		</a:t>
            </a:r>
            <a:r>
              <a:rPr lang="zh-CN" altLang="zh-CN" sz="1400" dirty="0" smtClean="0"/>
              <a:t>语句块</a:t>
            </a:r>
            <a:r>
              <a:rPr lang="en-US" altLang="zh-CN" sz="1400" dirty="0" smtClean="0"/>
              <a:t>1;</a:t>
            </a:r>
            <a:endParaRPr lang="zh-CN" altLang="zh-CN" sz="1400" dirty="0" smtClean="0"/>
          </a:p>
          <a:p>
            <a:r>
              <a:rPr lang="en-US" altLang="zh-CN" sz="1400" dirty="0" smtClean="0"/>
              <a:t>	}else if(</a:t>
            </a:r>
            <a:r>
              <a:rPr lang="zh-CN" altLang="zh-CN" sz="1400" dirty="0" smtClean="0"/>
              <a:t>表达式</a:t>
            </a:r>
            <a:r>
              <a:rPr lang="en-US" altLang="zh-CN" sz="1400" dirty="0" smtClean="0"/>
              <a:t>2){  </a:t>
            </a:r>
            <a:endParaRPr lang="zh-CN" altLang="zh-CN" sz="1400" dirty="0" smtClean="0"/>
          </a:p>
          <a:p>
            <a:r>
              <a:rPr lang="en-US" altLang="zh-CN" sz="1400" dirty="0" smtClean="0"/>
              <a:t>		</a:t>
            </a:r>
            <a:r>
              <a:rPr lang="zh-CN" altLang="zh-CN" sz="1400" dirty="0" smtClean="0"/>
              <a:t>语句块</a:t>
            </a:r>
            <a:r>
              <a:rPr lang="en-US" altLang="zh-CN" sz="1400" dirty="0" smtClean="0"/>
              <a:t>2;</a:t>
            </a:r>
            <a:endParaRPr lang="zh-CN" altLang="zh-CN" sz="1400" dirty="0" smtClean="0"/>
          </a:p>
          <a:p>
            <a:r>
              <a:rPr lang="en-US" altLang="zh-CN" sz="1400" dirty="0" smtClean="0"/>
              <a:t>	}</a:t>
            </a:r>
            <a:endParaRPr lang="zh-CN" altLang="zh-CN" sz="1400" dirty="0" smtClean="0"/>
          </a:p>
          <a:p>
            <a:r>
              <a:rPr lang="en-US" altLang="zh-CN" sz="1400" dirty="0" smtClean="0"/>
              <a:t>	...</a:t>
            </a:r>
            <a:endParaRPr lang="zh-CN" altLang="zh-CN" sz="1400" dirty="0" smtClean="0"/>
          </a:p>
          <a:p>
            <a:r>
              <a:rPr lang="en-US" altLang="zh-CN" sz="1400" dirty="0" smtClean="0"/>
              <a:t>	else if(</a:t>
            </a:r>
            <a:r>
              <a:rPr lang="zh-CN" altLang="zh-CN" sz="1400" dirty="0" smtClean="0"/>
              <a:t>表达式</a:t>
            </a:r>
            <a:r>
              <a:rPr lang="en-US" altLang="zh-CN" sz="1400" dirty="0" smtClean="0"/>
              <a:t>n) { </a:t>
            </a:r>
            <a:endParaRPr lang="zh-CN" altLang="zh-CN" sz="1400" dirty="0" smtClean="0"/>
          </a:p>
          <a:p>
            <a:r>
              <a:rPr lang="en-US" altLang="zh-CN" sz="1400" dirty="0" smtClean="0"/>
              <a:t>		</a:t>
            </a:r>
            <a:r>
              <a:rPr lang="zh-CN" altLang="zh-CN" sz="1400" dirty="0" smtClean="0"/>
              <a:t>语句块</a:t>
            </a:r>
            <a:r>
              <a:rPr lang="en-US" altLang="zh-CN" sz="1400" dirty="0" smtClean="0"/>
              <a:t>n;</a:t>
            </a:r>
            <a:endParaRPr lang="zh-CN" altLang="zh-CN" sz="1400" dirty="0" smtClean="0"/>
          </a:p>
          <a:p>
            <a:r>
              <a:rPr lang="en-US" altLang="zh-CN" sz="1400" dirty="0" smtClean="0"/>
              <a:t>	}else {</a:t>
            </a:r>
            <a:endParaRPr lang="zh-CN" altLang="zh-CN" sz="1400" dirty="0" smtClean="0"/>
          </a:p>
          <a:p>
            <a:r>
              <a:rPr lang="en-US" altLang="zh-CN" sz="1400" dirty="0" smtClean="0"/>
              <a:t>		</a:t>
            </a:r>
            <a:r>
              <a:rPr lang="zh-CN" altLang="zh-CN" sz="1400" dirty="0" smtClean="0"/>
              <a:t>语句块</a:t>
            </a:r>
            <a:r>
              <a:rPr lang="en-US" altLang="zh-CN" sz="1400" dirty="0" smtClean="0"/>
              <a:t>n+1;</a:t>
            </a:r>
            <a:endParaRPr lang="zh-CN" altLang="zh-CN" sz="1400" dirty="0" smtClean="0"/>
          </a:p>
          <a:p>
            <a:r>
              <a:rPr lang="en-US" altLang="zh-CN" sz="1400" dirty="0" smtClean="0"/>
              <a:t>}</a:t>
            </a:r>
            <a:endParaRPr lang="zh-CN" altLang="zh-CN" sz="1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979712" y="3356992"/>
          <a:ext cx="4536504" cy="2952328"/>
        </p:xfrm>
        <a:graphic>
          <a:graphicData uri="http://schemas.openxmlformats.org/presentationml/2006/ole">
            <p:oleObj spid="_x0000_s26626" r:id="rId3" imgW="4186725" imgH="194589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298</TotalTime>
  <Words>138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夏至</vt:lpstr>
      <vt:lpstr>Visio.Drawing.11</vt:lpstr>
      <vt:lpstr>多条件if</vt:lpstr>
      <vt:lpstr>幻灯片 2</vt:lpstr>
    </vt:vector>
  </TitlesOfParts>
  <Company>itzcn.com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Java概述</dc:title>
  <dc:creator>zhuhongtao</dc:creator>
  <cp:lastModifiedBy>Administrator</cp:lastModifiedBy>
  <cp:revision>158</cp:revision>
  <dcterms:created xsi:type="dcterms:W3CDTF">2012-10-29T00:41:54Z</dcterms:created>
  <dcterms:modified xsi:type="dcterms:W3CDTF">2017-05-11T12:41:10Z</dcterms:modified>
</cp:coreProperties>
</file>