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6" r:id="rId4"/>
    <p:sldId id="277" r:id="rId5"/>
    <p:sldId id="27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大小写替换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strtolower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strtolower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函数可以将字符串</a:t>
            </a:r>
            <a:r>
              <a:rPr lang="en-US" sz="1800" dirty="0" smtClean="0"/>
              <a:t>$</a:t>
            </a:r>
            <a:r>
              <a:rPr lang="en-US" sz="1800" dirty="0" err="1" smtClean="0"/>
              <a:t>str</a:t>
            </a:r>
            <a:r>
              <a:rPr lang="zh-CN" altLang="en-US" sz="1800" dirty="0" smtClean="0"/>
              <a:t>中的所有字符全部转换成小写，对于非字母的字符不受影响。语法格式如下所示：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91680" y="198884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strtolower</a:t>
            </a:r>
            <a:r>
              <a:rPr lang="en-US" sz="1100" dirty="0" smtClean="0"/>
              <a:t> ( 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492896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例如，下面的代码演示了如何使用</a:t>
            </a:r>
            <a:r>
              <a:rPr lang="en-US" sz="1800" dirty="0" err="1" smtClean="0"/>
              <a:t>strtolower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函数。</a:t>
            </a:r>
            <a:endParaRPr lang="zh-CN" altLang="zh-CN" sz="1800" dirty="0"/>
          </a:p>
        </p:txBody>
      </p:sp>
      <p:sp>
        <p:nvSpPr>
          <p:cNvPr id="9" name="矩形 8"/>
          <p:cNvSpPr/>
          <p:nvPr/>
        </p:nvSpPr>
        <p:spPr>
          <a:xfrm>
            <a:off x="1691680" y="2924944"/>
            <a:ext cx="6243214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$str1="Where Are You From \</a:t>
            </a:r>
            <a:r>
              <a:rPr lang="en-US" sz="1100" dirty="0" smtClean="0"/>
              <a:t>n“;</a:t>
            </a:r>
            <a:r>
              <a:rPr lang="en-US" sz="1100" dirty="0" smtClean="0"/>
              <a:t>	//</a:t>
            </a:r>
            <a:r>
              <a:rPr lang="zh-CN" altLang="en-US" sz="1100" dirty="0" smtClean="0"/>
              <a:t>定义原始字符串</a:t>
            </a:r>
          </a:p>
          <a:p>
            <a:r>
              <a:rPr lang="en-US" sz="1100" dirty="0" smtClean="0"/>
              <a:t>echo </a:t>
            </a:r>
            <a:r>
              <a:rPr lang="en-US" sz="1100" dirty="0" err="1" smtClean="0"/>
              <a:t>strtolower</a:t>
            </a:r>
            <a:r>
              <a:rPr lang="en-US" sz="1100" dirty="0" smtClean="0"/>
              <a:t>($str1); 			//</a:t>
            </a:r>
            <a:r>
              <a:rPr lang="zh-CN" altLang="en-US" sz="1100" dirty="0" smtClean="0"/>
              <a:t>转换并输出</a:t>
            </a:r>
            <a:r>
              <a:rPr lang="en-US" sz="1100" dirty="0" smtClean="0"/>
              <a:t>$str1</a:t>
            </a:r>
            <a:r>
              <a:rPr lang="zh-CN" altLang="en-US" sz="1100" dirty="0" smtClean="0"/>
              <a:t>的小写结果</a:t>
            </a:r>
          </a:p>
          <a:p>
            <a:r>
              <a:rPr lang="en-US" sz="1100" dirty="0" smtClean="0"/>
              <a:t>$str2="SELECT * FROM DATABASE WHERE ROW&gt;0 AND F=1 \n";</a:t>
            </a:r>
            <a:endParaRPr lang="zh-CN" alt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 err="1" smtClean="0"/>
              <a:t>strtolower</a:t>
            </a:r>
            <a:r>
              <a:rPr lang="en-US" sz="1100" dirty="0" smtClean="0"/>
              <a:t>($str2);			//</a:t>
            </a:r>
            <a:r>
              <a:rPr lang="zh-CN" altLang="en-US" sz="1100" dirty="0" smtClean="0"/>
              <a:t>转换并输出</a:t>
            </a:r>
            <a:r>
              <a:rPr lang="en-US" sz="1100" dirty="0" smtClean="0"/>
              <a:t>$str2</a:t>
            </a:r>
            <a:r>
              <a:rPr lang="zh-CN" altLang="en-US" sz="1100" dirty="0" smtClean="0"/>
              <a:t>的小写结果</a:t>
            </a:r>
          </a:p>
          <a:p>
            <a:r>
              <a:rPr lang="en-US" sz="1100" dirty="0" smtClean="0"/>
              <a:t>$str3="</a:t>
            </a:r>
            <a:r>
              <a:rPr lang="zh-CN" altLang="en-US" sz="1100" dirty="0" smtClean="0"/>
              <a:t>你好吗。</a:t>
            </a:r>
            <a:r>
              <a:rPr lang="en-US" sz="1100" dirty="0" smtClean="0"/>
              <a:t>How Are You.";</a:t>
            </a:r>
            <a:endParaRPr lang="zh-CN" alt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 err="1" smtClean="0"/>
              <a:t>strtolower</a:t>
            </a:r>
            <a:r>
              <a:rPr lang="en-US" sz="1100" dirty="0" smtClean="0"/>
              <a:t>($str3); 			//</a:t>
            </a:r>
            <a:r>
              <a:rPr lang="zh-CN" altLang="en-US" sz="1100" dirty="0" smtClean="0"/>
              <a:t>转换并输出</a:t>
            </a:r>
            <a:r>
              <a:rPr lang="en-US" sz="1100" dirty="0" smtClean="0"/>
              <a:t>$str3</a:t>
            </a:r>
            <a:r>
              <a:rPr lang="zh-CN" altLang="en-US" sz="1100" dirty="0" smtClean="0"/>
              <a:t>的小写结果</a:t>
            </a:r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0733" y="4581128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执行结果如下所示。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1691680" y="5013176"/>
            <a:ext cx="6243214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where are you from </a:t>
            </a:r>
            <a:endParaRPr lang="zh-CN" altLang="en-US" sz="1100" dirty="0" smtClean="0"/>
          </a:p>
          <a:p>
            <a:r>
              <a:rPr lang="en-US" sz="1100" dirty="0" smtClean="0"/>
              <a:t>select * from database where row&gt;0 and f=1 </a:t>
            </a:r>
            <a:endParaRPr lang="zh-CN" altLang="en-US" sz="1100" dirty="0" smtClean="0"/>
          </a:p>
          <a:p>
            <a:r>
              <a:rPr lang="zh-CN" altLang="en-US" sz="1100" dirty="0" smtClean="0"/>
              <a:t>你好吗。</a:t>
            </a:r>
            <a:r>
              <a:rPr lang="en-US" sz="1100" dirty="0" smtClean="0"/>
              <a:t>how are you.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strtoupper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strtoupper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函数的功能与</a:t>
            </a:r>
            <a:r>
              <a:rPr lang="en-US" sz="1800" dirty="0" err="1" smtClean="0"/>
              <a:t>strtolower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函数相反，它可以将字符串</a:t>
            </a:r>
            <a:r>
              <a:rPr lang="en-US" sz="1800" dirty="0" smtClean="0"/>
              <a:t>$string</a:t>
            </a:r>
            <a:r>
              <a:rPr lang="zh-CN" altLang="en-US" sz="1800" dirty="0" smtClean="0"/>
              <a:t>中的所有字符全部转换成大写，而非字母的字符不受影响。语法格式如下所示：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91680" y="2060848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strtoupper</a:t>
            </a:r>
            <a:r>
              <a:rPr lang="en-US" sz="1100" dirty="0" smtClean="0"/>
              <a:t> ( string $string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492896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例如，下面的代码演示了如何使用</a:t>
            </a:r>
            <a:r>
              <a:rPr lang="en-US" sz="1800" dirty="0" err="1" smtClean="0"/>
              <a:t>strtoupper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函数。</a:t>
            </a:r>
            <a:endParaRPr lang="zh-CN" altLang="zh-CN" sz="1800" dirty="0"/>
          </a:p>
        </p:txBody>
      </p:sp>
      <p:sp>
        <p:nvSpPr>
          <p:cNvPr id="9" name="矩形 8"/>
          <p:cNvSpPr/>
          <p:nvPr/>
        </p:nvSpPr>
        <p:spPr>
          <a:xfrm>
            <a:off x="1691680" y="2924944"/>
            <a:ext cx="6243214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$str1="show ads that relate to the content on your website \n ";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定义原始字符串</a:t>
            </a:r>
          </a:p>
          <a:p>
            <a:r>
              <a:rPr lang="en-US" sz="1100" dirty="0" smtClean="0"/>
              <a:t>echo </a:t>
            </a:r>
            <a:r>
              <a:rPr lang="en-US" sz="1100" dirty="0" err="1" smtClean="0"/>
              <a:t>strtoupper</a:t>
            </a:r>
            <a:r>
              <a:rPr lang="en-US" sz="1100" dirty="0" smtClean="0"/>
              <a:t>($str1); 			//</a:t>
            </a:r>
            <a:r>
              <a:rPr lang="zh-CN" altLang="en-US" sz="1100" dirty="0" smtClean="0"/>
              <a:t>转换并输出</a:t>
            </a:r>
            <a:r>
              <a:rPr lang="en-US" sz="1100" dirty="0" smtClean="0"/>
              <a:t>$str1</a:t>
            </a:r>
            <a:r>
              <a:rPr lang="zh-CN" altLang="en-US" sz="1100" dirty="0" smtClean="0"/>
              <a:t>的大写结果</a:t>
            </a:r>
          </a:p>
          <a:p>
            <a:r>
              <a:rPr lang="en-US" sz="1100" dirty="0" smtClean="0"/>
              <a:t>$str2="Business Solutions \n ";</a:t>
            </a:r>
            <a:endParaRPr lang="zh-CN" alt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 err="1" smtClean="0"/>
              <a:t>strtoupper</a:t>
            </a:r>
            <a:r>
              <a:rPr lang="en-US" sz="1100" dirty="0" smtClean="0"/>
              <a:t>($str2); 			//</a:t>
            </a:r>
            <a:r>
              <a:rPr lang="zh-CN" altLang="en-US" sz="1100" dirty="0" smtClean="0"/>
              <a:t>转换并输出</a:t>
            </a:r>
            <a:r>
              <a:rPr lang="en-US" sz="1100" dirty="0" smtClean="0"/>
              <a:t>$str2</a:t>
            </a:r>
            <a:r>
              <a:rPr lang="zh-CN" altLang="en-US" sz="1100" dirty="0" smtClean="0"/>
              <a:t>的大写结果</a:t>
            </a:r>
          </a:p>
          <a:p>
            <a:r>
              <a:rPr lang="en-US" sz="1100" dirty="0" smtClean="0"/>
              <a:t>$str3="</a:t>
            </a:r>
            <a:r>
              <a:rPr lang="zh-CN" altLang="en-US" sz="1100" dirty="0" smtClean="0"/>
              <a:t>歌曲名称：</a:t>
            </a:r>
            <a:r>
              <a:rPr lang="en-US" sz="1100" dirty="0" smtClean="0"/>
              <a:t> the day you went away \n ";</a:t>
            </a:r>
            <a:endParaRPr lang="zh-CN" alt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 err="1" smtClean="0"/>
              <a:t>strtoupper</a:t>
            </a:r>
            <a:r>
              <a:rPr lang="en-US" sz="1100" dirty="0" smtClean="0"/>
              <a:t>($str3); 			//</a:t>
            </a:r>
            <a:r>
              <a:rPr lang="zh-CN" altLang="en-US" sz="1100" dirty="0" smtClean="0"/>
              <a:t>转换并输出</a:t>
            </a:r>
            <a:r>
              <a:rPr lang="en-US" sz="1100" dirty="0" smtClean="0"/>
              <a:t>$str3</a:t>
            </a:r>
            <a:r>
              <a:rPr lang="zh-CN" altLang="en-US" sz="1100" dirty="0" smtClean="0"/>
              <a:t>的大写结果</a:t>
            </a:r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0733" y="4581128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执行结果如下所示。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1691680" y="5013176"/>
            <a:ext cx="6243214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SHOW ADS THAT RELATE TO THE CONTENT ON YOUR WEBSITE</a:t>
            </a:r>
            <a:endParaRPr lang="zh-CN" altLang="en-US" sz="1100" dirty="0" smtClean="0"/>
          </a:p>
          <a:p>
            <a:r>
              <a:rPr lang="en-US" sz="1100" dirty="0" smtClean="0"/>
              <a:t>BUSINESS SOLUTIONS</a:t>
            </a:r>
            <a:endParaRPr lang="zh-CN" altLang="en-US" sz="1100" dirty="0" smtClean="0"/>
          </a:p>
          <a:p>
            <a:r>
              <a:rPr lang="zh-CN" altLang="en-US" sz="1100" dirty="0" smtClean="0"/>
              <a:t>歌曲名称：</a:t>
            </a:r>
            <a:r>
              <a:rPr lang="en-US" sz="1100" dirty="0" smtClean="0"/>
              <a:t> THE DAY YOU WENT AWAY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ucfirst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ucfirst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函数可以将字符串</a:t>
            </a:r>
            <a:r>
              <a:rPr lang="en-US" sz="1800" dirty="0" smtClean="0"/>
              <a:t>$</a:t>
            </a:r>
            <a:r>
              <a:rPr lang="en-US" sz="1800" dirty="0" err="1" smtClean="0"/>
              <a:t>str</a:t>
            </a:r>
            <a:r>
              <a:rPr lang="zh-CN" altLang="en-US" sz="1800" dirty="0" smtClean="0"/>
              <a:t>中的第一个字符（如果是字母）转换成大写，而非字母的字符不受影响。语法格式如下：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91680" y="198884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ucfirst</a:t>
            </a:r>
            <a:r>
              <a:rPr lang="en-US" sz="1100" dirty="0" smtClean="0"/>
              <a:t> ( 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420888"/>
            <a:ext cx="74980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在书写英文时每个段落开始的首字母必须大写。下面使用</a:t>
            </a:r>
            <a:r>
              <a:rPr lang="en-US" sz="1800" dirty="0" err="1" smtClean="0"/>
              <a:t>ucfirst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函数实现将字符串中的首字符转换为大写。</a:t>
            </a:r>
            <a:endParaRPr lang="zh-CN" altLang="zh-CN" sz="1800" dirty="0"/>
          </a:p>
        </p:txBody>
      </p:sp>
      <p:sp>
        <p:nvSpPr>
          <p:cNvPr id="9" name="矩形 8"/>
          <p:cNvSpPr/>
          <p:nvPr/>
        </p:nvSpPr>
        <p:spPr>
          <a:xfrm>
            <a:off x="1691680" y="3140968"/>
            <a:ext cx="6243214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$str1="those customers you are looking for, are looking for you </a:t>
            </a:r>
            <a:r>
              <a:rPr lang="en-US" sz="1100" dirty="0" smtClean="0"/>
              <a:t>";//</a:t>
            </a:r>
            <a:r>
              <a:rPr lang="zh-CN" altLang="en-US" sz="1100" dirty="0" smtClean="0"/>
              <a:t>定义原始字符串</a:t>
            </a:r>
          </a:p>
          <a:p>
            <a:r>
              <a:rPr lang="en-US" sz="1100" dirty="0" smtClean="0"/>
              <a:t>echo "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ucfirst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</a:t>
            </a:r>
            <a:r>
              <a:rPr lang="en-US" sz="1100" dirty="0" smtClean="0"/>
              <a:t> ".</a:t>
            </a:r>
            <a:r>
              <a:rPr lang="en-US" sz="1100" dirty="0" err="1" smtClean="0"/>
              <a:t>ucfirst</a:t>
            </a:r>
            <a:r>
              <a:rPr lang="en-US" sz="1100" dirty="0" smtClean="0"/>
              <a:t>($str1); 		//</a:t>
            </a:r>
            <a:r>
              <a:rPr lang="zh-CN" altLang="en-US" sz="1100" dirty="0" smtClean="0"/>
              <a:t>转换并输出</a:t>
            </a:r>
          </a:p>
          <a:p>
            <a:r>
              <a:rPr lang="en-US" sz="1100" dirty="0" smtClean="0"/>
              <a:t>$str2="</a:t>
            </a:r>
            <a:r>
              <a:rPr lang="zh-CN" altLang="en-US" sz="1100" dirty="0" smtClean="0"/>
              <a:t>签名</a:t>
            </a:r>
            <a:r>
              <a:rPr lang="en-US" sz="1100" dirty="0" smtClean="0"/>
              <a:t>good </a:t>
            </a:r>
            <a:r>
              <a:rPr lang="en-US" sz="1100" dirty="0" err="1" smtClean="0"/>
              <a:t>good</a:t>
            </a:r>
            <a:r>
              <a:rPr lang="en-US" sz="1100" dirty="0" smtClean="0"/>
              <a:t> study";</a:t>
            </a:r>
            <a:endParaRPr lang="zh-CN" altLang="en-US" sz="1100" dirty="0" smtClean="0"/>
          </a:p>
          <a:p>
            <a:r>
              <a:rPr lang="en-US" sz="1100" dirty="0" smtClean="0"/>
              <a:t>echo "\n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ucfirst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</a:t>
            </a:r>
            <a:r>
              <a:rPr lang="en-US" sz="1100" dirty="0" smtClean="0"/>
              <a:t>".</a:t>
            </a:r>
            <a:r>
              <a:rPr lang="en-US" sz="1100" dirty="0" err="1" smtClean="0"/>
              <a:t>ucfirst</a:t>
            </a:r>
            <a:r>
              <a:rPr lang="en-US" sz="1100" dirty="0" smtClean="0"/>
              <a:t>($str2);</a:t>
            </a:r>
            <a:endParaRPr lang="zh-CN" altLang="en-US" sz="1100" dirty="0" smtClean="0"/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0733" y="436510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执行结果如下所示。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1691680" y="4797152"/>
            <a:ext cx="6243214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使用</a:t>
            </a:r>
            <a:r>
              <a:rPr lang="en-US" sz="1100" dirty="0" err="1" smtClean="0"/>
              <a:t>ucfirst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</a:t>
            </a:r>
            <a:r>
              <a:rPr lang="en-US" sz="1100" dirty="0" smtClean="0"/>
              <a:t>Those customers you are looking for, are looking for you </a:t>
            </a:r>
            <a:endParaRPr lang="zh-CN" altLang="en-US" sz="1100" dirty="0" smtClean="0"/>
          </a:p>
          <a:p>
            <a:r>
              <a:rPr lang="zh-CN" altLang="en-US" sz="1100" dirty="0" smtClean="0"/>
              <a:t>使用</a:t>
            </a:r>
            <a:r>
              <a:rPr lang="en-US" sz="1100" dirty="0" err="1" smtClean="0"/>
              <a:t>ucfirst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函数之后为：签名</a:t>
            </a:r>
            <a:r>
              <a:rPr lang="en-US" sz="1100" dirty="0" smtClean="0"/>
              <a:t>good </a:t>
            </a:r>
            <a:r>
              <a:rPr lang="en-US" sz="1100" dirty="0" err="1" smtClean="0"/>
              <a:t>good</a:t>
            </a:r>
            <a:r>
              <a:rPr lang="en-US" sz="1100" dirty="0" smtClean="0"/>
              <a:t> study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ucwords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ucwords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函数可以将字符串</a:t>
            </a:r>
            <a:r>
              <a:rPr lang="en-US" sz="1800" dirty="0" smtClean="0"/>
              <a:t>$</a:t>
            </a:r>
            <a:r>
              <a:rPr lang="en-US" sz="1800" dirty="0" err="1" smtClean="0"/>
              <a:t>str</a:t>
            </a:r>
            <a:r>
              <a:rPr lang="zh-CN" altLang="en-US" sz="1800" dirty="0" smtClean="0"/>
              <a:t>中每个单词的第一个字符转换成大写，非字母字符不受影响。语法格式如下：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91680" y="198884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ucwords</a:t>
            </a:r>
            <a:r>
              <a:rPr lang="en-US" sz="1100" dirty="0" smtClean="0"/>
              <a:t> </a:t>
            </a:r>
            <a:r>
              <a:rPr lang="en-US" sz="1100" dirty="0" smtClean="0"/>
              <a:t>( </a:t>
            </a:r>
            <a:r>
              <a:rPr lang="en-US" sz="1100" dirty="0" smtClean="0"/>
              <a:t>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420888"/>
            <a:ext cx="74980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在书写英文时每个段落开始的首字母必须大写。下面</a:t>
            </a:r>
            <a:r>
              <a:rPr lang="zh-CN" altLang="en-US" sz="1800" dirty="0" smtClean="0"/>
              <a:t>使用</a:t>
            </a:r>
            <a:r>
              <a:rPr lang="en-US" sz="1800" dirty="0" err="1" smtClean="0"/>
              <a:t>ucwords</a:t>
            </a:r>
            <a:r>
              <a:rPr lang="en-US" sz="1800" dirty="0" smtClean="0"/>
              <a:t> 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函数实现将字符串中的首字符转换为大写。</a:t>
            </a:r>
            <a:endParaRPr lang="zh-CN" altLang="zh-CN" sz="1800" dirty="0"/>
          </a:p>
        </p:txBody>
      </p:sp>
      <p:sp>
        <p:nvSpPr>
          <p:cNvPr id="9" name="矩形 8"/>
          <p:cNvSpPr/>
          <p:nvPr/>
        </p:nvSpPr>
        <p:spPr>
          <a:xfrm>
            <a:off x="1691680" y="3140968"/>
            <a:ext cx="6243214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$str1="those customers you are looking for, are looking for you </a:t>
            </a:r>
            <a:r>
              <a:rPr lang="en-US" sz="1100" dirty="0" smtClean="0"/>
              <a:t>“;//</a:t>
            </a:r>
            <a:r>
              <a:rPr lang="zh-CN" altLang="en-US" sz="1100" dirty="0" smtClean="0"/>
              <a:t>定义原始字符串</a:t>
            </a:r>
          </a:p>
          <a:p>
            <a:r>
              <a:rPr lang="en-US" sz="1100" dirty="0" smtClean="0"/>
              <a:t>echo "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ucwords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</a:t>
            </a:r>
            <a:r>
              <a:rPr lang="en-US" sz="1100" dirty="0" smtClean="0"/>
              <a:t>".</a:t>
            </a:r>
            <a:r>
              <a:rPr lang="en-US" sz="1100" dirty="0" err="1" smtClean="0"/>
              <a:t>ucwords</a:t>
            </a:r>
            <a:r>
              <a:rPr lang="en-US" sz="1100" dirty="0" smtClean="0"/>
              <a:t>($str1); 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转换并输出</a:t>
            </a:r>
          </a:p>
          <a:p>
            <a:r>
              <a:rPr lang="en-US" sz="1100" dirty="0" smtClean="0"/>
              <a:t>$str2="</a:t>
            </a:r>
            <a:r>
              <a:rPr lang="zh-CN" altLang="en-US" sz="1100" dirty="0" smtClean="0"/>
              <a:t>签名</a:t>
            </a:r>
            <a:r>
              <a:rPr lang="en-US" sz="1100" dirty="0" smtClean="0"/>
              <a:t>good </a:t>
            </a:r>
            <a:r>
              <a:rPr lang="en-US" sz="1100" dirty="0" err="1" smtClean="0"/>
              <a:t>good</a:t>
            </a:r>
            <a:r>
              <a:rPr lang="en-US" sz="1100" dirty="0" smtClean="0"/>
              <a:t> study";</a:t>
            </a:r>
            <a:endParaRPr lang="zh-CN" altLang="en-US" sz="1100" dirty="0" smtClean="0"/>
          </a:p>
          <a:p>
            <a:r>
              <a:rPr lang="en-US" sz="1100" dirty="0" smtClean="0"/>
              <a:t>echo "\n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ucwords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</a:t>
            </a:r>
            <a:r>
              <a:rPr lang="en-US" sz="1100" dirty="0" smtClean="0"/>
              <a:t>".</a:t>
            </a:r>
            <a:r>
              <a:rPr lang="en-US" sz="1100" dirty="0" err="1" smtClean="0"/>
              <a:t>ucwords</a:t>
            </a:r>
            <a:r>
              <a:rPr lang="en-US" sz="1100" dirty="0" smtClean="0"/>
              <a:t>($str2);</a:t>
            </a:r>
            <a:endParaRPr lang="zh-CN" altLang="en-US" sz="1100" dirty="0" smtClean="0"/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0733" y="436510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执行结果如下所示。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1691680" y="4797152"/>
            <a:ext cx="6243214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使用</a:t>
            </a:r>
            <a:r>
              <a:rPr lang="en-US" sz="1100" dirty="0" err="1" smtClean="0"/>
              <a:t>ucwords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</a:t>
            </a:r>
            <a:r>
              <a:rPr lang="en-US" sz="1100" dirty="0" smtClean="0"/>
              <a:t>Those Customers You Are Looking For, Are Looking For You </a:t>
            </a:r>
            <a:endParaRPr lang="zh-CN" altLang="en-US" sz="1100" dirty="0" smtClean="0"/>
          </a:p>
          <a:p>
            <a:r>
              <a:rPr lang="zh-CN" altLang="en-US" sz="1100" dirty="0" smtClean="0"/>
              <a:t>使用</a:t>
            </a:r>
            <a:r>
              <a:rPr lang="en-US" sz="1100" dirty="0" err="1" smtClean="0"/>
              <a:t>ucwords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函数之后为：签名</a:t>
            </a:r>
            <a:r>
              <a:rPr lang="en-US" sz="1100" dirty="0" smtClean="0"/>
              <a:t>good </a:t>
            </a:r>
            <a:r>
              <a:rPr lang="en-US" sz="1100" dirty="0" err="1" smtClean="0"/>
              <a:t>Good</a:t>
            </a:r>
            <a:r>
              <a:rPr lang="en-US" sz="1100" dirty="0" smtClean="0"/>
              <a:t> Study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</TotalTime>
  <Words>484</Words>
  <Application>Microsoft Office PowerPoint</Application>
  <PresentationFormat>全屏显示(4:3)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大小写替换</vt:lpstr>
      <vt:lpstr>strtolower()函数</vt:lpstr>
      <vt:lpstr>strtoupper()函数</vt:lpstr>
      <vt:lpstr>ucfirst()函数</vt:lpstr>
      <vt:lpstr>ucwords()函数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106</cp:revision>
  <dcterms:created xsi:type="dcterms:W3CDTF">2017-05-05T05:05:06Z</dcterms:created>
  <dcterms:modified xsi:type="dcterms:W3CDTF">2017-05-28T14:42:25Z</dcterms:modified>
</cp:coreProperties>
</file>