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字段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214414" y="357166"/>
            <a:ext cx="7498080" cy="7143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字段用来描述类具有哪些属性，也就是对象所具有的属性，用来表示实体的某一种状态。通常我们都是在类的开始位置声明字段，并为字段赋初值。</a:t>
            </a:r>
          </a:p>
          <a:p>
            <a:pPr marL="36576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在</a:t>
            </a:r>
            <a:r>
              <a:rPr lang="en-US" altLang="en-US" sz="1600" dirty="0" smtClean="0"/>
              <a:t>PHP</a:t>
            </a:r>
            <a:r>
              <a:rPr lang="zh-CN" altLang="en-US" sz="1600" dirty="0" smtClean="0"/>
              <a:t>中创建一个字段和创建一个变量的方法基本相同，只不过创建的位置不同。</a:t>
            </a:r>
            <a:endParaRPr lang="zh-CN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1500166" y="2428868"/>
            <a:ext cx="678661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class Student{</a:t>
            </a:r>
            <a:endParaRPr lang="zh-CN" altLang="en-US" sz="1200" dirty="0" smtClean="0"/>
          </a:p>
          <a:p>
            <a:r>
              <a:rPr lang="en-US" sz="1200" dirty="0" smtClean="0"/>
              <a:t>	public $name;			//</a:t>
            </a:r>
            <a:r>
              <a:rPr lang="zh-CN" altLang="en-US" sz="1200" dirty="0" smtClean="0"/>
              <a:t>姓名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var</a:t>
            </a:r>
            <a:r>
              <a:rPr lang="en-US" sz="1200" dirty="0" smtClean="0"/>
              <a:t> $sex=true; 		//</a:t>
            </a:r>
            <a:r>
              <a:rPr lang="zh-CN" altLang="en-US" sz="1200" dirty="0" smtClean="0"/>
              <a:t>性别</a:t>
            </a:r>
          </a:p>
          <a:p>
            <a:r>
              <a:rPr lang="en-US" sz="1200" dirty="0" smtClean="0"/>
              <a:t>	public $age=22; 		//</a:t>
            </a:r>
            <a:r>
              <a:rPr lang="zh-CN" altLang="en-US" sz="1200" dirty="0" smtClean="0"/>
              <a:t>年龄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var</a:t>
            </a:r>
            <a:r>
              <a:rPr lang="en-US" sz="1200" dirty="0" smtClean="0"/>
              <a:t> $height;	 		//</a:t>
            </a:r>
            <a:r>
              <a:rPr lang="zh-CN" altLang="en-US" sz="1200" dirty="0" smtClean="0"/>
              <a:t>身高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var</a:t>
            </a:r>
            <a:r>
              <a:rPr lang="en-US" sz="1200" dirty="0" smtClean="0"/>
              <a:t> $weight; 			//</a:t>
            </a:r>
            <a:r>
              <a:rPr lang="zh-CN" altLang="en-US" sz="1200" dirty="0" smtClean="0"/>
              <a:t>体重</a:t>
            </a:r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4414" y="1714488"/>
            <a:ext cx="749808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创建一个表示学生的</a:t>
            </a:r>
            <a:r>
              <a:rPr lang="en-US" sz="1600" dirty="0" smtClean="0"/>
              <a:t>Student</a:t>
            </a:r>
            <a:r>
              <a:rPr lang="zh-CN" altLang="en-US" sz="1600" dirty="0" smtClean="0"/>
              <a:t>类，然后添加</a:t>
            </a:r>
            <a:r>
              <a:rPr lang="en-US" sz="1600" dirty="0" smtClean="0"/>
              <a:t>5</a:t>
            </a:r>
            <a:r>
              <a:rPr lang="zh-CN" altLang="en-US" sz="1600" dirty="0" smtClean="0"/>
              <a:t>个字段分别学生的姓名、性别、年龄、身高和体重。</a:t>
            </a:r>
            <a:r>
              <a:rPr lang="en-US" sz="1600" dirty="0" smtClean="0"/>
              <a:t>Student</a:t>
            </a:r>
            <a:r>
              <a:rPr lang="zh-CN" altLang="en-US" sz="1600" dirty="0" smtClean="0"/>
              <a:t>类的定义如下所示：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214414" y="4000504"/>
            <a:ext cx="7498080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要引用类中的一个字段应该使用“</a:t>
            </a:r>
            <a:r>
              <a:rPr lang="en-US" sz="1600" dirty="0" smtClean="0"/>
              <a:t>-&gt;</a:t>
            </a:r>
            <a:r>
              <a:rPr lang="zh-CN" altLang="en-US" sz="1600" dirty="0" smtClean="0"/>
              <a:t>”操作符。字段只属于某一个对象，所以使用字段时还需要指明该字段是属于哪个对象。使用字段的完整语法格式如下：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28" y="4643446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object_name</a:t>
            </a:r>
            <a:r>
              <a:rPr lang="en-US" sz="1200" dirty="0" smtClean="0"/>
              <a:t>-&gt;field;		//$</a:t>
            </a:r>
            <a:r>
              <a:rPr lang="en-US" sz="1200" dirty="0" err="1" smtClean="0"/>
              <a:t>object_name</a:t>
            </a:r>
            <a:r>
              <a:rPr lang="zh-CN" altLang="en-US" sz="1200" dirty="0" smtClean="0"/>
              <a:t>是对象实例名称，</a:t>
            </a:r>
            <a:r>
              <a:rPr lang="en-US" sz="1200" dirty="0" smtClean="0"/>
              <a:t>field</a:t>
            </a:r>
            <a:r>
              <a:rPr lang="zh-CN" altLang="en-US" sz="1200" dirty="0" smtClean="0"/>
              <a:t>是要引用字段名称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1214414" y="357166"/>
            <a:ext cx="7498080" cy="8572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根据上面学生类</a:t>
            </a:r>
            <a:r>
              <a:rPr lang="en-US" sz="1600" dirty="0" smtClean="0"/>
              <a:t>Student</a:t>
            </a:r>
            <a:r>
              <a:rPr lang="zh-CN" altLang="en-US" sz="1600" dirty="0" smtClean="0"/>
              <a:t>的定义，创建一个名为</a:t>
            </a:r>
            <a:r>
              <a:rPr lang="en-US" sz="1600" dirty="0" smtClean="0"/>
              <a:t>$</a:t>
            </a:r>
            <a:r>
              <a:rPr lang="en-US" sz="1600" dirty="0" err="1" smtClean="0"/>
              <a:t>xia</a:t>
            </a:r>
            <a:r>
              <a:rPr lang="zh-CN" altLang="en-US" sz="1600" dirty="0" smtClean="0"/>
              <a:t>的对象，并输出学生的性别和年龄信息。实现代码如下所示：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0166" y="1142984"/>
            <a:ext cx="678661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xia</a:t>
            </a:r>
            <a:r>
              <a:rPr lang="en-US" sz="1200" dirty="0" smtClean="0"/>
              <a:t>=new Student</a:t>
            </a:r>
            <a:r>
              <a:rPr lang="en-US" sz="1200" dirty="0" smtClean="0"/>
              <a:t>();</a:t>
            </a:r>
            <a:r>
              <a:rPr lang="en-US" sz="1200" dirty="0" smtClean="0"/>
              <a:t>		//</a:t>
            </a:r>
            <a:r>
              <a:rPr lang="zh-CN" altLang="en-US" sz="1200" dirty="0" smtClean="0"/>
              <a:t>实例化</a:t>
            </a:r>
            <a:r>
              <a:rPr lang="en-US" sz="1200" dirty="0" smtClean="0"/>
              <a:t>$</a:t>
            </a:r>
            <a:r>
              <a:rPr lang="en-US" sz="1200" dirty="0" err="1" smtClean="0"/>
              <a:t>xia</a:t>
            </a:r>
            <a:r>
              <a:rPr lang="zh-CN" altLang="en-US" sz="1200" dirty="0" smtClean="0"/>
              <a:t>对象</a:t>
            </a:r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大家好，新手报道。</a:t>
            </a:r>
            <a:r>
              <a:rPr lang="en-US" sz="1200" dirty="0" smtClean="0"/>
              <a:t>\n";</a:t>
            </a:r>
            <a:endParaRPr lang="zh-CN" altLang="en-US" sz="1200" dirty="0" smtClean="0"/>
          </a:p>
          <a:p>
            <a:r>
              <a:rPr lang="en-US" sz="1200" dirty="0" smtClean="0"/>
              <a:t>$sex=$</a:t>
            </a:r>
            <a:r>
              <a:rPr lang="en-US" sz="1200" dirty="0" err="1" smtClean="0"/>
              <a:t>xia</a:t>
            </a:r>
            <a:r>
              <a:rPr lang="en-US" sz="1200" dirty="0" smtClean="0"/>
              <a:t>-&gt;sex?"</a:t>
            </a:r>
            <a:r>
              <a:rPr lang="zh-CN" altLang="en-US" sz="1200" dirty="0" smtClean="0"/>
              <a:t>女</a:t>
            </a:r>
            <a:r>
              <a:rPr lang="en-US" sz="1200" dirty="0" smtClean="0"/>
              <a:t>":"</a:t>
            </a:r>
            <a:r>
              <a:rPr lang="zh-CN" altLang="en-US" sz="1200" dirty="0" smtClean="0"/>
              <a:t>男</a:t>
            </a:r>
            <a:r>
              <a:rPr lang="en-US" sz="1200" dirty="0" smtClean="0"/>
              <a:t>";		</a:t>
            </a:r>
            <a:r>
              <a:rPr lang="en-US" sz="1200" dirty="0" smtClean="0"/>
              <a:t>//</a:t>
            </a:r>
            <a:r>
              <a:rPr lang="zh-CN" altLang="en-US" sz="1200" dirty="0" smtClean="0"/>
              <a:t>获取</a:t>
            </a:r>
            <a:r>
              <a:rPr lang="en-US" sz="1200" dirty="0" smtClean="0"/>
              <a:t>$sex</a:t>
            </a:r>
            <a:r>
              <a:rPr lang="zh-CN" altLang="en-US" sz="1200" dirty="0" smtClean="0"/>
              <a:t>字段的值，并转换为字符串“男”或“女”</a:t>
            </a:r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性别：</a:t>
            </a:r>
            <a:r>
              <a:rPr lang="en-US" sz="1200" dirty="0" smtClean="0"/>
              <a:t>$sex\n";		</a:t>
            </a:r>
            <a:r>
              <a:rPr lang="en-US" sz="1200" dirty="0" smtClean="0"/>
              <a:t>//</a:t>
            </a:r>
            <a:r>
              <a:rPr lang="zh-CN" altLang="en-US" sz="1200" dirty="0" smtClean="0"/>
              <a:t>输出性别</a:t>
            </a:r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年龄：</a:t>
            </a:r>
            <a:r>
              <a:rPr lang="en-US" sz="1200" dirty="0" smtClean="0"/>
              <a:t>$</a:t>
            </a:r>
            <a:r>
              <a:rPr lang="en-US" sz="1200" dirty="0" err="1" smtClean="0"/>
              <a:t>xia</a:t>
            </a:r>
            <a:r>
              <a:rPr lang="en-US" sz="1200" dirty="0" smtClean="0"/>
              <a:t>-&gt;age";	</a:t>
            </a:r>
            <a:r>
              <a:rPr lang="en-US" sz="1200" smtClean="0"/>
              <a:t>	</a:t>
            </a:r>
            <a:r>
              <a:rPr lang="en-US" sz="1200" smtClean="0"/>
              <a:t>//</a:t>
            </a:r>
            <a:r>
              <a:rPr lang="zh-CN" altLang="en-US" sz="1200" dirty="0" smtClean="0"/>
              <a:t>输出年龄</a:t>
            </a:r>
          </a:p>
          <a:p>
            <a:r>
              <a:rPr lang="en-US" sz="1200" dirty="0" smtClean="0"/>
              <a:t>echo "\n</a:t>
            </a:r>
            <a:r>
              <a:rPr lang="zh-CN" altLang="en-US" sz="1200" dirty="0" smtClean="0"/>
              <a:t>结束</a:t>
            </a:r>
            <a:r>
              <a:rPr lang="en-US" sz="1200" dirty="0" smtClean="0"/>
              <a:t>";</a:t>
            </a:r>
            <a:endParaRPr lang="zh-CN" altLang="en-US" sz="1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4414" y="3071810"/>
            <a:ext cx="7498080" cy="6429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600" dirty="0" smtClean="0"/>
              <a:t>由于在</a:t>
            </a:r>
            <a:r>
              <a:rPr lang="en-US" sz="1600" dirty="0" smtClean="0"/>
              <a:t>Student</a:t>
            </a:r>
            <a:r>
              <a:rPr lang="zh-CN" altLang="en-US" sz="1600" dirty="0" smtClean="0"/>
              <a:t>类中将性别</a:t>
            </a:r>
            <a:r>
              <a:rPr lang="en-US" sz="1600" dirty="0" smtClean="0"/>
              <a:t>$sex</a:t>
            </a:r>
            <a:r>
              <a:rPr lang="zh-CN" altLang="en-US" sz="1600" dirty="0" smtClean="0"/>
              <a:t>字段定义为布尔型，所以在使用</a:t>
            </a:r>
            <a:r>
              <a:rPr lang="en-US" sz="1600" dirty="0" smtClean="0"/>
              <a:t>$</a:t>
            </a:r>
            <a:r>
              <a:rPr lang="en-US" sz="1600" dirty="0" err="1" smtClean="0"/>
              <a:t>xia</a:t>
            </a:r>
            <a:r>
              <a:rPr lang="en-US" sz="1600" dirty="0" smtClean="0"/>
              <a:t>-&gt;sex</a:t>
            </a:r>
            <a:r>
              <a:rPr lang="zh-CN" altLang="en-US" sz="1600" dirty="0" smtClean="0"/>
              <a:t>获取该字段的值之后进行了转换，并将转换后的字符串保存在</a:t>
            </a:r>
            <a:r>
              <a:rPr lang="en-US" sz="1600" dirty="0" smtClean="0"/>
              <a:t>$sex</a:t>
            </a:r>
            <a:r>
              <a:rPr lang="zh-CN" altLang="en-US" sz="1600" dirty="0" smtClean="0"/>
              <a:t>变量中。对于</a:t>
            </a:r>
            <a:r>
              <a:rPr lang="en-US" sz="1600" dirty="0" smtClean="0"/>
              <a:t>$age</a:t>
            </a:r>
            <a:r>
              <a:rPr lang="zh-CN" altLang="en-US" sz="1600" dirty="0" smtClean="0"/>
              <a:t>字段的年龄信息则可以直接输出，运行后的结果如下所示：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0166" y="3929066"/>
            <a:ext cx="678661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大家好，新手报道。</a:t>
            </a:r>
          </a:p>
          <a:p>
            <a:r>
              <a:rPr lang="zh-CN" altLang="en-US" sz="1200" dirty="0" smtClean="0"/>
              <a:t>性别：女</a:t>
            </a:r>
          </a:p>
          <a:p>
            <a:r>
              <a:rPr lang="zh-CN" altLang="en-US" sz="1200" dirty="0" smtClean="0"/>
              <a:t>年龄：</a:t>
            </a:r>
            <a:r>
              <a:rPr lang="en-US" sz="1200" dirty="0" smtClean="0"/>
              <a:t>22</a:t>
            </a:r>
            <a:endParaRPr lang="zh-CN" altLang="en-US" sz="1200" dirty="0" smtClean="0"/>
          </a:p>
          <a:p>
            <a:r>
              <a:rPr lang="zh-CN" altLang="en-US" sz="1200" dirty="0" smtClean="0"/>
              <a:t>结束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308</TotalTime>
  <Words>267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字段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82</cp:revision>
  <dcterms:created xsi:type="dcterms:W3CDTF">2017-05-05T05:05:06Z</dcterms:created>
  <dcterms:modified xsi:type="dcterms:W3CDTF">2017-06-08T16:03:50Z</dcterms:modified>
</cp:coreProperties>
</file>