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9" r:id="rId3"/>
    <p:sldId id="270" r:id="rId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默认节" id="{E98FC571-715D-4BD6-81BD-9F936DB464B2}">
          <p14:sldIdLst>
            <p14:sldId id="256"/>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174"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9E7D108D-6791-4B7B-A9B8-4BF985B87909}" type="datetimeFigureOut">
              <a:rPr lang="zh-CN" altLang="en-US" smtClean="0"/>
              <a:pPr/>
              <a:t>2017-5-28</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pPr/>
              <a:t>2017-5-28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pPr/>
              <a:t>2017-5-28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pPr/>
              <a:t>2017-5-28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9E7D108D-6791-4B7B-A9B8-4BF985B87909}" type="datetimeFigureOut">
              <a:rPr lang="zh-CN" altLang="en-US" smtClean="0"/>
              <a:pPr/>
              <a:t>2017-5-28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9E7D108D-6791-4B7B-A9B8-4BF985B87909}" type="datetimeFigureOut">
              <a:rPr lang="zh-CN" altLang="en-US" smtClean="0"/>
              <a:pPr/>
              <a:t>2017-5-28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9E7D108D-6791-4B7B-A9B8-4BF985B87909}" type="datetimeFigureOut">
              <a:rPr lang="zh-CN" altLang="en-US" smtClean="0"/>
              <a:pPr/>
              <a:t>2017-5-28</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9E7D108D-6791-4B7B-A9B8-4BF985B87909}" type="datetimeFigureOut">
              <a:rPr lang="zh-CN" altLang="en-US" smtClean="0"/>
              <a:pPr/>
              <a:t>2017-5-28</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9E7D108D-6791-4B7B-A9B8-4BF985B87909}" type="datetimeFigureOut">
              <a:rPr lang="zh-CN" altLang="en-US" smtClean="0"/>
              <a:pPr/>
              <a:t>2017-5-28</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9E7D108D-6791-4B7B-A9B8-4BF985B87909}" type="datetimeFigureOut">
              <a:rPr lang="zh-CN" altLang="en-US" smtClean="0"/>
              <a:pPr/>
              <a:t>2017-5-28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9E7D108D-6791-4B7B-A9B8-4BF985B87909}" type="datetimeFigureOut">
              <a:rPr lang="zh-CN" altLang="en-US" smtClean="0"/>
              <a:pPr/>
              <a:t>2017-5-28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3E14869-4D53-40FA-BB30-CBF80A14FF62}"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E7D108D-6791-4B7B-A9B8-4BF985B87909}" type="datetimeFigureOut">
              <a:rPr lang="zh-CN" altLang="en-US" smtClean="0"/>
              <a:pPr/>
              <a:t>2017-5-28</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3E14869-4D53-40FA-BB30-CBF80A14FF62}"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just"/>
            <a:r>
              <a:rPr lang="zh-CN" altLang="en-US" sz="5400" dirty="0" smtClean="0"/>
              <a:t>字符串简介</a:t>
            </a:r>
            <a:endParaRPr lang="zh-CN" altLang="en-US" sz="5400"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xmlns="" val="244761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619672" y="1940795"/>
            <a:ext cx="6243214" cy="338554"/>
          </a:xfrm>
          <a:prstGeom prst="rect">
            <a:avLst/>
          </a:prstGeom>
          <a:solidFill>
            <a:schemeClr val="bg1">
              <a:lumMod val="85000"/>
            </a:schemeClr>
          </a:solidFill>
          <a:ln w="3175">
            <a:solidFill>
              <a:schemeClr val="tx1"/>
            </a:solidFill>
          </a:ln>
        </p:spPr>
        <p:txBody>
          <a:bodyPr wrap="square">
            <a:spAutoFit/>
          </a:bodyPr>
          <a:lstStyle/>
          <a:p>
            <a:r>
              <a:rPr lang="en-US" sz="1600" dirty="0" smtClean="0"/>
              <a:t>$</a:t>
            </a:r>
            <a:r>
              <a:rPr lang="en-US" sz="1600" dirty="0" err="1" smtClean="0"/>
              <a:t>str</a:t>
            </a:r>
            <a:r>
              <a:rPr lang="en-US" sz="1600" dirty="0" smtClean="0"/>
              <a:t>="hello </a:t>
            </a:r>
            <a:r>
              <a:rPr lang="en-US" sz="1600" dirty="0" err="1" smtClean="0"/>
              <a:t>php</a:t>
            </a:r>
            <a:r>
              <a:rPr lang="en-US" sz="1600" dirty="0" smtClean="0"/>
              <a:t>";</a:t>
            </a:r>
            <a:endParaRPr lang="zh-CN" altLang="en-US" sz="1600" dirty="0"/>
          </a:p>
        </p:txBody>
      </p:sp>
      <p:sp>
        <p:nvSpPr>
          <p:cNvPr id="13" name="内容占位符 2"/>
          <p:cNvSpPr txBox="1">
            <a:spLocks/>
          </p:cNvSpPr>
          <p:nvPr/>
        </p:nvSpPr>
        <p:spPr>
          <a:xfrm>
            <a:off x="1210733" y="1052736"/>
            <a:ext cx="7498080" cy="756084"/>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atinLnBrk="1"/>
            <a:r>
              <a:rPr lang="zh-CN" altLang="en-US" sz="1800" dirty="0" smtClean="0"/>
              <a:t>在处理</a:t>
            </a:r>
            <a:r>
              <a:rPr lang="en-US" sz="1800" dirty="0" smtClean="0"/>
              <a:t>PHP</a:t>
            </a:r>
            <a:r>
              <a:rPr lang="zh-CN" altLang="en-US" sz="1800" dirty="0" smtClean="0"/>
              <a:t>字符串的时候，可以把字符串作为数组来处理。例如，下面的代码创建了一个包含“</a:t>
            </a:r>
            <a:r>
              <a:rPr lang="en-US" sz="1800" dirty="0" smtClean="0"/>
              <a:t>hello </a:t>
            </a:r>
            <a:r>
              <a:rPr lang="en-US" sz="1800" dirty="0" err="1" smtClean="0"/>
              <a:t>php</a:t>
            </a:r>
            <a:r>
              <a:rPr lang="zh-CN" altLang="en-US" sz="1800" dirty="0" smtClean="0"/>
              <a:t>”字符串的变量</a:t>
            </a:r>
            <a:r>
              <a:rPr lang="en-US" sz="1800" dirty="0" smtClean="0"/>
              <a:t>$</a:t>
            </a:r>
            <a:r>
              <a:rPr lang="en-US" sz="1800" dirty="0" err="1" smtClean="0"/>
              <a:t>str</a:t>
            </a:r>
            <a:r>
              <a:rPr lang="zh-CN" altLang="en-US" sz="1800" dirty="0" smtClean="0"/>
              <a:t>。</a:t>
            </a:r>
            <a:endParaRPr lang="zh-CN" altLang="zh-CN" sz="1800" dirty="0"/>
          </a:p>
        </p:txBody>
      </p:sp>
      <p:sp>
        <p:nvSpPr>
          <p:cNvPr id="17" name="内容占位符 2"/>
          <p:cNvSpPr txBox="1">
            <a:spLocks/>
          </p:cNvSpPr>
          <p:nvPr/>
        </p:nvSpPr>
        <p:spPr>
          <a:xfrm>
            <a:off x="1238042" y="2708920"/>
            <a:ext cx="7498080" cy="756084"/>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atinLnBrk="1"/>
            <a:r>
              <a:rPr lang="zh-CN" altLang="en-US" sz="1800" dirty="0" smtClean="0"/>
              <a:t>由于字符串的每个字符都是连续的，所以也可以把字符串作为数组来处理。如</a:t>
            </a:r>
            <a:r>
              <a:rPr lang="zh-CN" altLang="en-US" sz="1800" dirty="0" smtClean="0"/>
              <a:t>图所</a:t>
            </a:r>
            <a:r>
              <a:rPr lang="zh-CN" altLang="en-US" sz="1800" dirty="0" smtClean="0"/>
              <a:t>示了两者之间的转换示意图。</a:t>
            </a:r>
            <a:endParaRPr lang="zh-CN" altLang="en-US" sz="1800" dirty="0"/>
          </a:p>
        </p:txBody>
      </p:sp>
      <p:pic>
        <p:nvPicPr>
          <p:cNvPr id="1026" name="Picture 2"/>
          <p:cNvPicPr>
            <a:picLocks noChangeAspect="1" noChangeArrowheads="1"/>
          </p:cNvPicPr>
          <p:nvPr/>
        </p:nvPicPr>
        <p:blipFill>
          <a:blip r:embed="rId2"/>
          <a:srcRect/>
          <a:stretch>
            <a:fillRect/>
          </a:stretch>
        </p:blipFill>
        <p:spPr bwMode="auto">
          <a:xfrm>
            <a:off x="971600" y="3645024"/>
            <a:ext cx="7272689" cy="1551628"/>
          </a:xfrm>
          <a:prstGeom prst="rect">
            <a:avLst/>
          </a:prstGeom>
          <a:noFill/>
          <a:ln w="9525">
            <a:noFill/>
            <a:miter lim="800000"/>
            <a:headEnd/>
            <a:tailEnd/>
          </a:ln>
        </p:spPr>
      </p:pic>
    </p:spTree>
    <p:extLst>
      <p:ext uri="{BB962C8B-B14F-4D97-AF65-F5344CB8AC3E}">
        <p14:creationId xmlns:p14="http://schemas.microsoft.com/office/powerpoint/2010/main" xmlns="" val="323736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619672" y="1940795"/>
            <a:ext cx="6243214" cy="2031325"/>
          </a:xfrm>
          <a:prstGeom prst="rect">
            <a:avLst/>
          </a:prstGeom>
          <a:solidFill>
            <a:schemeClr val="bg1">
              <a:lumMod val="85000"/>
            </a:schemeClr>
          </a:solidFill>
          <a:ln w="3175">
            <a:solidFill>
              <a:schemeClr val="tx1"/>
            </a:solidFill>
          </a:ln>
        </p:spPr>
        <p:txBody>
          <a:bodyPr wrap="square">
            <a:spAutoFit/>
          </a:bodyPr>
          <a:lstStyle/>
          <a:p>
            <a:r>
              <a:rPr lang="en-US" sz="1400" dirty="0" smtClean="0"/>
              <a:t>&lt;?</a:t>
            </a:r>
            <a:r>
              <a:rPr lang="en-US" sz="1400" dirty="0" err="1" smtClean="0"/>
              <a:t>php</a:t>
            </a:r>
            <a:endParaRPr lang="en-US" sz="1400" dirty="0" smtClean="0"/>
          </a:p>
          <a:p>
            <a:r>
              <a:rPr lang="en-US" sz="1400" dirty="0" smtClean="0"/>
              <a:t>//</a:t>
            </a:r>
            <a:r>
              <a:rPr lang="zh-CN" altLang="en-US" sz="1400" dirty="0" smtClean="0"/>
              <a:t>创建一个字符串变量</a:t>
            </a:r>
            <a:r>
              <a:rPr lang="en-US" sz="1400" dirty="0" smtClean="0"/>
              <a:t>$</a:t>
            </a:r>
            <a:r>
              <a:rPr lang="en-US" sz="1400" dirty="0" err="1" smtClean="0"/>
              <a:t>str</a:t>
            </a:r>
            <a:r>
              <a:rPr lang="zh-CN" altLang="en-US" sz="1400" dirty="0" smtClean="0"/>
              <a:t>，赋值为</a:t>
            </a:r>
            <a:r>
              <a:rPr lang="en-US" sz="1400" dirty="0" smtClean="0"/>
              <a:t>PHP is very simple</a:t>
            </a:r>
            <a:endParaRPr lang="zh-CN" altLang="en-US" sz="1400" dirty="0" smtClean="0"/>
          </a:p>
          <a:p>
            <a:r>
              <a:rPr lang="en-US" sz="1400" dirty="0" smtClean="0"/>
              <a:t>$</a:t>
            </a:r>
            <a:r>
              <a:rPr lang="en-US" sz="1400" dirty="0" err="1" smtClean="0"/>
              <a:t>str</a:t>
            </a:r>
            <a:r>
              <a:rPr lang="en-US" sz="1400" dirty="0" smtClean="0"/>
              <a:t>="PHP is very simple";	</a:t>
            </a:r>
            <a:endParaRPr lang="en-US" sz="1400" dirty="0" smtClean="0"/>
          </a:p>
          <a:p>
            <a:r>
              <a:rPr lang="en-US" sz="1400" dirty="0" smtClean="0"/>
              <a:t>//</a:t>
            </a:r>
            <a:r>
              <a:rPr lang="zh-CN" altLang="en-US" sz="1400" dirty="0" smtClean="0"/>
              <a:t>输出：</a:t>
            </a:r>
            <a:r>
              <a:rPr lang="en-US" sz="1400" dirty="0" smtClean="0"/>
              <a:t>PHP is very simple</a:t>
            </a:r>
            <a:endParaRPr lang="zh-CN" altLang="en-US" sz="1400" dirty="0" smtClean="0"/>
          </a:p>
          <a:p>
            <a:r>
              <a:rPr lang="en-US" sz="1400" dirty="0" smtClean="0"/>
              <a:t>echo $</a:t>
            </a:r>
            <a:r>
              <a:rPr lang="en-US" sz="1400" dirty="0" err="1" smtClean="0"/>
              <a:t>str</a:t>
            </a:r>
            <a:r>
              <a:rPr lang="en-US" sz="1400" dirty="0" smtClean="0"/>
              <a:t>; 					</a:t>
            </a:r>
            <a:endParaRPr lang="zh-CN" altLang="en-US" sz="1400" dirty="0" smtClean="0"/>
          </a:p>
          <a:p>
            <a:r>
              <a:rPr lang="en-US" sz="1400" dirty="0" smtClean="0"/>
              <a:t>echo $</a:t>
            </a:r>
            <a:r>
              <a:rPr lang="en-US" sz="1400" dirty="0" err="1" smtClean="0"/>
              <a:t>str</a:t>
            </a:r>
            <a:r>
              <a:rPr lang="en-US" sz="1400" dirty="0" smtClean="0"/>
              <a:t>[0]; 		</a:t>
            </a:r>
            <a:r>
              <a:rPr lang="en-US" sz="1400" dirty="0" smtClean="0"/>
              <a:t>//</a:t>
            </a:r>
            <a:r>
              <a:rPr lang="zh-CN" altLang="en-US" sz="1400" dirty="0" smtClean="0"/>
              <a:t>输出</a:t>
            </a:r>
            <a:r>
              <a:rPr lang="en-US" sz="1400" dirty="0" smtClean="0"/>
              <a:t>$</a:t>
            </a:r>
            <a:r>
              <a:rPr lang="en-US" sz="1400" dirty="0" err="1" smtClean="0"/>
              <a:t>str</a:t>
            </a:r>
            <a:r>
              <a:rPr lang="zh-CN" altLang="en-US" sz="1400" dirty="0" smtClean="0"/>
              <a:t>的第</a:t>
            </a:r>
            <a:r>
              <a:rPr lang="en-US" sz="1400" dirty="0" smtClean="0"/>
              <a:t>1</a:t>
            </a:r>
            <a:r>
              <a:rPr lang="zh-CN" altLang="en-US" sz="1400" dirty="0" smtClean="0"/>
              <a:t>个字符，结果为：</a:t>
            </a:r>
            <a:r>
              <a:rPr lang="en-US" sz="1400" dirty="0" smtClean="0"/>
              <a:t>P</a:t>
            </a:r>
            <a:endParaRPr lang="zh-CN" altLang="en-US" sz="1400" dirty="0" smtClean="0"/>
          </a:p>
          <a:p>
            <a:r>
              <a:rPr lang="en-US" sz="1400" dirty="0" smtClean="0"/>
              <a:t>echo $</a:t>
            </a:r>
            <a:r>
              <a:rPr lang="en-US" sz="1400" dirty="0" err="1" smtClean="0"/>
              <a:t>str</a:t>
            </a:r>
            <a:r>
              <a:rPr lang="en-US" sz="1400" dirty="0" smtClean="0"/>
              <a:t>[4]; 		</a:t>
            </a:r>
            <a:r>
              <a:rPr lang="en-US" sz="1400" dirty="0" smtClean="0"/>
              <a:t>//</a:t>
            </a:r>
            <a:r>
              <a:rPr lang="zh-CN" altLang="en-US" sz="1400" dirty="0" smtClean="0"/>
              <a:t>输出</a:t>
            </a:r>
            <a:r>
              <a:rPr lang="en-US" sz="1400" dirty="0" smtClean="0"/>
              <a:t>$</a:t>
            </a:r>
            <a:r>
              <a:rPr lang="en-US" sz="1400" dirty="0" err="1" smtClean="0"/>
              <a:t>str</a:t>
            </a:r>
            <a:r>
              <a:rPr lang="zh-CN" altLang="en-US" sz="1400" dirty="0" smtClean="0"/>
              <a:t>的第</a:t>
            </a:r>
            <a:r>
              <a:rPr lang="en-US" sz="1400" dirty="0" smtClean="0"/>
              <a:t>5</a:t>
            </a:r>
            <a:r>
              <a:rPr lang="zh-CN" altLang="en-US" sz="1400" dirty="0" smtClean="0"/>
              <a:t>个字符，结果为：</a:t>
            </a:r>
            <a:r>
              <a:rPr lang="en-US" sz="1400" dirty="0" err="1" smtClean="0"/>
              <a:t>i</a:t>
            </a:r>
            <a:endParaRPr lang="zh-CN" altLang="en-US" sz="1400" dirty="0" smtClean="0"/>
          </a:p>
          <a:p>
            <a:r>
              <a:rPr lang="en-US" sz="1400" dirty="0" smtClean="0"/>
              <a:t>echo $</a:t>
            </a:r>
            <a:r>
              <a:rPr lang="en-US" sz="1400" dirty="0" err="1" smtClean="0"/>
              <a:t>str</a:t>
            </a:r>
            <a:r>
              <a:rPr lang="en-US" sz="1400" dirty="0" smtClean="0"/>
              <a:t>[7]; 		</a:t>
            </a:r>
            <a:r>
              <a:rPr lang="en-US" sz="1400" dirty="0" smtClean="0"/>
              <a:t>//</a:t>
            </a:r>
            <a:r>
              <a:rPr lang="zh-CN" altLang="en-US" sz="1400" dirty="0" smtClean="0"/>
              <a:t>输出</a:t>
            </a:r>
            <a:r>
              <a:rPr lang="en-US" sz="1400" dirty="0" smtClean="0"/>
              <a:t>$</a:t>
            </a:r>
            <a:r>
              <a:rPr lang="en-US" sz="1400" dirty="0" err="1" smtClean="0"/>
              <a:t>str</a:t>
            </a:r>
            <a:r>
              <a:rPr lang="zh-CN" altLang="en-US" sz="1400" dirty="0" smtClean="0"/>
              <a:t>的第</a:t>
            </a:r>
            <a:r>
              <a:rPr lang="en-US" sz="1400" dirty="0" smtClean="0"/>
              <a:t>8</a:t>
            </a:r>
            <a:r>
              <a:rPr lang="zh-CN" altLang="en-US" sz="1400" dirty="0" smtClean="0"/>
              <a:t>个字符，结果为：</a:t>
            </a:r>
            <a:r>
              <a:rPr lang="en-US" sz="1400" dirty="0" smtClean="0"/>
              <a:t>v</a:t>
            </a:r>
            <a:endParaRPr lang="zh-CN" altLang="en-US" sz="1400" dirty="0" smtClean="0"/>
          </a:p>
          <a:p>
            <a:r>
              <a:rPr lang="en-US" sz="1400" dirty="0" smtClean="0"/>
              <a:t>?&gt;</a:t>
            </a:r>
            <a:endParaRPr lang="zh-CN" altLang="en-US" sz="1400" dirty="0"/>
          </a:p>
        </p:txBody>
      </p:sp>
      <p:sp>
        <p:nvSpPr>
          <p:cNvPr id="13" name="内容占位符 2"/>
          <p:cNvSpPr txBox="1">
            <a:spLocks/>
          </p:cNvSpPr>
          <p:nvPr/>
        </p:nvSpPr>
        <p:spPr>
          <a:xfrm>
            <a:off x="1210733" y="1052736"/>
            <a:ext cx="7498080" cy="756084"/>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atinLnBrk="1"/>
            <a:r>
              <a:rPr lang="zh-CN" altLang="en-US" sz="1800" dirty="0" smtClean="0"/>
              <a:t>创建一个案例演示字符串的标准处理方式和数组处理方式，示例代码如下所示。</a:t>
            </a:r>
            <a:endParaRPr lang="zh-CN" altLang="zh-CN" sz="1800" dirty="0"/>
          </a:p>
        </p:txBody>
      </p:sp>
      <p:sp>
        <p:nvSpPr>
          <p:cNvPr id="17" name="内容占位符 2"/>
          <p:cNvSpPr txBox="1">
            <a:spLocks/>
          </p:cNvSpPr>
          <p:nvPr/>
        </p:nvSpPr>
        <p:spPr>
          <a:xfrm>
            <a:off x="1238042" y="4437112"/>
            <a:ext cx="7498080" cy="2016224"/>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atinLnBrk="1"/>
            <a:r>
              <a:rPr lang="zh-CN" altLang="en-US" sz="1800" dirty="0" smtClean="0"/>
              <a:t>可以看到，在上述代码中使用数组的输出结果和使用字符串的输出结果是一样的。在这里使用中括号来表示字符串的数组形式输出，可能会和数组产生二义性。因为数组也是使用中括号的。因此，在</a:t>
            </a:r>
            <a:r>
              <a:rPr lang="en-US" sz="1800" dirty="0" smtClean="0"/>
              <a:t>PHP</a:t>
            </a:r>
            <a:r>
              <a:rPr lang="zh-CN" altLang="en-US" sz="1800" dirty="0" smtClean="0"/>
              <a:t>中建议使用大括号</a:t>
            </a:r>
            <a:r>
              <a:rPr lang="en-US" sz="1800" dirty="0" smtClean="0"/>
              <a:t>{}</a:t>
            </a:r>
            <a:r>
              <a:rPr lang="zh-CN" altLang="en-US" sz="1800" dirty="0" smtClean="0"/>
              <a:t>代替在这里的中括号</a:t>
            </a:r>
            <a:r>
              <a:rPr lang="en-US" sz="1800" dirty="0" smtClean="0"/>
              <a:t>[]</a:t>
            </a:r>
            <a:r>
              <a:rPr lang="zh-CN" altLang="en-US" sz="1800" dirty="0" smtClean="0"/>
              <a:t>，以消除语法上的二义性，即使用</a:t>
            </a:r>
            <a:r>
              <a:rPr lang="en-US" sz="1800" dirty="0" smtClean="0"/>
              <a:t>$</a:t>
            </a:r>
            <a:r>
              <a:rPr lang="en-US" sz="1800" dirty="0" err="1" smtClean="0"/>
              <a:t>str</a:t>
            </a:r>
            <a:r>
              <a:rPr lang="en-US" sz="1800" dirty="0" smtClean="0"/>
              <a:t>{0}</a:t>
            </a:r>
            <a:r>
              <a:rPr lang="zh-CN" altLang="en-US" sz="1800" dirty="0" smtClean="0"/>
              <a:t>替换</a:t>
            </a:r>
            <a:r>
              <a:rPr lang="en-US" sz="1800" dirty="0" smtClean="0"/>
              <a:t>$</a:t>
            </a:r>
            <a:r>
              <a:rPr lang="en-US" sz="1800" dirty="0" err="1" smtClean="0"/>
              <a:t>str</a:t>
            </a:r>
            <a:r>
              <a:rPr lang="en-US" sz="1800" dirty="0" smtClean="0"/>
              <a:t>[0]</a:t>
            </a:r>
            <a:r>
              <a:rPr lang="zh-CN" altLang="en-US" sz="1800" dirty="0" smtClean="0"/>
              <a:t>。</a:t>
            </a:r>
            <a:endParaRPr lang="zh-CN" altLang="en-US" sz="1800" dirty="0"/>
          </a:p>
        </p:txBody>
      </p:sp>
    </p:spTree>
    <p:extLst>
      <p:ext uri="{BB962C8B-B14F-4D97-AF65-F5344CB8AC3E}">
        <p14:creationId xmlns:p14="http://schemas.microsoft.com/office/powerpoint/2010/main" xmlns="" val="32373626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493</TotalTime>
  <Words>200</Words>
  <Application>Microsoft Office PowerPoint</Application>
  <PresentationFormat>全屏显示(4:3)</PresentationFormat>
  <Paragraphs>15</Paragraphs>
  <Slides>3</Slides>
  <Notes>0</Notes>
  <HiddenSlides>0</HiddenSlides>
  <MMClips>0</MMClips>
  <ScaleCrop>false</ScaleCrop>
  <HeadingPairs>
    <vt:vector size="4" baseType="variant">
      <vt:variant>
        <vt:lpstr>主题</vt:lpstr>
      </vt:variant>
      <vt:variant>
        <vt:i4>1</vt:i4>
      </vt:variant>
      <vt:variant>
        <vt:lpstr>幻灯片标题</vt:lpstr>
      </vt:variant>
      <vt:variant>
        <vt:i4>3</vt:i4>
      </vt:variant>
    </vt:vector>
  </HeadingPairs>
  <TitlesOfParts>
    <vt:vector size="4" baseType="lpstr">
      <vt:lpstr>夏至</vt:lpstr>
      <vt:lpstr>字符串简介</vt:lpstr>
      <vt:lpstr>幻灯片 2</vt:lpstr>
      <vt:lpstr>幻灯片 3</vt:lpstr>
    </vt:vector>
  </TitlesOfParts>
  <Company>tangguo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zhht</dc:creator>
  <cp:lastModifiedBy>zhht</cp:lastModifiedBy>
  <cp:revision>80</cp:revision>
  <dcterms:created xsi:type="dcterms:W3CDTF">2017-05-05T05:05:06Z</dcterms:created>
  <dcterms:modified xsi:type="dcterms:W3CDTF">2017-05-28T13:12:52Z</dcterms:modified>
</cp:coreProperties>
</file>