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smtClean="0"/>
              <a:t>字符串连接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852936"/>
            <a:ext cx="624321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$shangpin1="</a:t>
            </a:r>
            <a:r>
              <a:rPr lang="zh-CN" altLang="en-US" sz="1200" dirty="0" smtClean="0"/>
              <a:t>促销商品：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&gt;";</a:t>
            </a:r>
            <a:endParaRPr lang="zh-CN" altLang="en-US" sz="1200" dirty="0" smtClean="0"/>
          </a:p>
          <a:p>
            <a:r>
              <a:rPr lang="en-US" sz="1200" dirty="0" smtClean="0"/>
              <a:t>$shangpin2="</a:t>
            </a:r>
            <a:r>
              <a:rPr lang="zh-CN" altLang="en-US" sz="1200" dirty="0" smtClean="0"/>
              <a:t>玫瑰抱枕</a:t>
            </a:r>
            <a:r>
              <a:rPr lang="en-US" sz="1200" dirty="0" smtClean="0"/>
              <a:t>";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shangpin</a:t>
            </a:r>
            <a:r>
              <a:rPr lang="en-US" sz="1200" dirty="0" smtClean="0"/>
              <a:t>=$shangpin1.$shangpin2;</a:t>
            </a:r>
            <a:endParaRPr lang="zh-CN" altLang="en-US" sz="1200" dirty="0" smtClean="0"/>
          </a:p>
          <a:p>
            <a:r>
              <a:rPr lang="en-US" sz="1200" dirty="0" smtClean="0"/>
              <a:t>echo $</a:t>
            </a:r>
            <a:r>
              <a:rPr lang="en-US" sz="1200" dirty="0" err="1" smtClean="0"/>
              <a:t>shangpin</a:t>
            </a:r>
            <a:r>
              <a:rPr lang="en-US" sz="1200" dirty="0" smtClean="0"/>
              <a:t>;</a:t>
            </a:r>
            <a:endParaRPr lang="zh-CN" altLang="en-US" sz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404664"/>
            <a:ext cx="7498080" cy="14401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字符串连接是将两个或多个字符串连接成为一个字符串，如将字符串“你好”和“</a:t>
            </a:r>
            <a:r>
              <a:rPr lang="en-US" sz="1800" dirty="0" smtClean="0"/>
              <a:t>PHP</a:t>
            </a:r>
            <a:r>
              <a:rPr lang="zh-CN" altLang="en-US" sz="1800" dirty="0" smtClean="0"/>
              <a:t>”连接成“你好</a:t>
            </a:r>
            <a:r>
              <a:rPr lang="en-US" sz="1800" dirty="0" smtClean="0"/>
              <a:t>PHP</a:t>
            </a:r>
            <a:r>
              <a:rPr lang="zh-CN" altLang="en-US" sz="1800" dirty="0" smtClean="0"/>
              <a:t>”。</a:t>
            </a:r>
            <a:r>
              <a:rPr lang="en-US" sz="1800" dirty="0" smtClean="0"/>
              <a:t>PHP</a:t>
            </a:r>
            <a:r>
              <a:rPr lang="zh-CN" altLang="en-US" sz="1800" dirty="0" smtClean="0"/>
              <a:t>提供了两个字符串连接运算符，如下所示。</a:t>
            </a:r>
          </a:p>
          <a:p>
            <a:pPr lvl="1"/>
            <a:r>
              <a:rPr lang="zh-CN" altLang="en-US" sz="1400" dirty="0" smtClean="0"/>
              <a:t>连接运算符（“</a:t>
            </a:r>
            <a:r>
              <a:rPr lang="en-US" sz="1400" dirty="0" smtClean="0"/>
              <a:t>.</a:t>
            </a:r>
            <a:r>
              <a:rPr lang="zh-CN" altLang="en-US" sz="1400" dirty="0" smtClean="0"/>
              <a:t>”）</a:t>
            </a:r>
            <a:r>
              <a:rPr lang="en-US" sz="1400" dirty="0" smtClean="0"/>
              <a:t>  </a:t>
            </a:r>
            <a:r>
              <a:rPr lang="zh-CN" altLang="en-US" sz="1400" dirty="0" smtClean="0"/>
              <a:t>返回其左右参数连接后的字符串。</a:t>
            </a:r>
          </a:p>
          <a:p>
            <a:pPr lvl="1"/>
            <a:r>
              <a:rPr lang="zh-CN" altLang="en-US" sz="1400" dirty="0" smtClean="0"/>
              <a:t>连接赋值运算符（“</a:t>
            </a:r>
            <a:r>
              <a:rPr lang="en-US" sz="1400" dirty="0" smtClean="0"/>
              <a:t>.=</a:t>
            </a:r>
            <a:r>
              <a:rPr lang="zh-CN" altLang="en-US" sz="1400" dirty="0" smtClean="0"/>
              <a:t>”）</a:t>
            </a:r>
            <a:r>
              <a:rPr lang="en-US" sz="1400" dirty="0" smtClean="0"/>
              <a:t>  </a:t>
            </a:r>
            <a:r>
              <a:rPr lang="zh-CN" altLang="en-US" sz="1400" dirty="0" smtClean="0"/>
              <a:t>将右边参数附加到左边的参数后面。</a:t>
            </a:r>
            <a:endParaRPr lang="zh-CN" altLang="zh-CN" sz="1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15616" y="2204864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定义变量</a:t>
            </a:r>
            <a:r>
              <a:rPr lang="en-US" sz="1400" dirty="0" smtClean="0"/>
              <a:t>$</a:t>
            </a:r>
            <a:r>
              <a:rPr lang="en-US" sz="1400" dirty="0" err="1" smtClean="0"/>
              <a:t>shangpin</a:t>
            </a:r>
            <a:r>
              <a:rPr lang="zh-CN" altLang="en-US" sz="1400" dirty="0" smtClean="0"/>
              <a:t>，值为变量</a:t>
            </a:r>
            <a:r>
              <a:rPr lang="en-US" sz="1400" dirty="0" smtClean="0"/>
              <a:t>$shangpin1</a:t>
            </a:r>
            <a:r>
              <a:rPr lang="zh-CN" altLang="en-US" sz="1400" dirty="0" smtClean="0"/>
              <a:t>和变量</a:t>
            </a:r>
            <a:r>
              <a:rPr lang="en-US" sz="1400" dirty="0" smtClean="0"/>
              <a:t>$shangpin2</a:t>
            </a:r>
            <a:r>
              <a:rPr lang="zh-CN" altLang="en-US" sz="1400" dirty="0" smtClean="0"/>
              <a:t>的连接，再输出变量</a:t>
            </a:r>
            <a:r>
              <a:rPr lang="en-US" sz="1400" dirty="0" smtClean="0"/>
              <a:t>$</a:t>
            </a:r>
            <a:r>
              <a:rPr lang="en-US" sz="1400" dirty="0" err="1" smtClean="0"/>
              <a:t>shangpin</a:t>
            </a:r>
            <a:r>
              <a:rPr lang="zh-CN" altLang="en-US" sz="1400" dirty="0" smtClean="0"/>
              <a:t>，代码如下：</a:t>
            </a:r>
            <a:endParaRPr lang="zh-CN" altLang="zh-CN" sz="1100" dirty="0"/>
          </a:p>
        </p:txBody>
      </p:sp>
      <p:sp>
        <p:nvSpPr>
          <p:cNvPr id="8" name="矩形 7"/>
          <p:cNvSpPr/>
          <p:nvPr/>
        </p:nvSpPr>
        <p:spPr>
          <a:xfrm>
            <a:off x="1619672" y="4437112"/>
            <a:ext cx="62432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促销商品：</a:t>
            </a:r>
          </a:p>
          <a:p>
            <a:r>
              <a:rPr lang="zh-CN" altLang="en-US" sz="1200" dirty="0" smtClean="0"/>
              <a:t>玫瑰抱枕</a:t>
            </a:r>
            <a:endParaRPr lang="zh-CN" altLang="en-US" sz="1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15616" y="4005064"/>
            <a:ext cx="7498080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上述代码的执行结果如下所示：</a:t>
            </a:r>
            <a:endParaRPr lang="zh-CN" altLang="zh-C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531</TotalTime>
  <Words>151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字符串连接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91</cp:revision>
  <dcterms:created xsi:type="dcterms:W3CDTF">2017-05-05T05:05:06Z</dcterms:created>
  <dcterms:modified xsi:type="dcterms:W3CDTF">2017-06-07T16:17:20Z</dcterms:modified>
</cp:coreProperties>
</file>