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安装</a:t>
            </a:r>
            <a:r>
              <a:rPr lang="en-US" altLang="zh-CN" sz="5400" dirty="0" err="1"/>
              <a:t>phpStudy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980728"/>
            <a:ext cx="7498080" cy="1656184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phpStudy</a:t>
            </a:r>
            <a:r>
              <a:rPr lang="zh-CN" altLang="en-US" sz="1800" dirty="0" smtClean="0"/>
              <a:t>只需</a:t>
            </a:r>
            <a:r>
              <a:rPr lang="zh-CN" altLang="en-US" sz="1800" dirty="0"/>
              <a:t>一次性安装，无须配置即可使用，是一款非常方便、好用的</a:t>
            </a:r>
            <a:r>
              <a:rPr lang="en-US" altLang="zh-CN" sz="1800" dirty="0"/>
              <a:t>PHP</a:t>
            </a:r>
            <a:r>
              <a:rPr lang="zh-CN" altLang="en-US" sz="1800" dirty="0"/>
              <a:t>调试环境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/>
              <a:t>phpStudy</a:t>
            </a:r>
            <a:r>
              <a:rPr lang="zh-CN" altLang="zh-CN" sz="1800" dirty="0"/>
              <a:t>的官方网站是</a:t>
            </a:r>
            <a:r>
              <a:rPr lang="en-US" altLang="zh-CN" sz="1800" dirty="0"/>
              <a:t>phpStudy.net</a:t>
            </a:r>
            <a:r>
              <a:rPr lang="zh-CN" altLang="zh-CN" sz="1800" dirty="0"/>
              <a:t>，可下载适合当前系统的软件包。</a:t>
            </a:r>
            <a:endParaRPr lang="zh-CN" altLang="en-US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4" y="2260352"/>
            <a:ext cx="5472608" cy="332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3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41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安装phpStudy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27</cp:revision>
  <dcterms:created xsi:type="dcterms:W3CDTF">2017-05-05T05:05:06Z</dcterms:created>
  <dcterms:modified xsi:type="dcterms:W3CDTF">2017-05-05T07:49:19Z</dcterms:modified>
</cp:coreProperties>
</file>