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2" r:id="rId4"/>
    <p:sldId id="27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7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定义字符串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使用单引号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780928"/>
            <a:ext cx="6243214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&lt;?</a:t>
            </a:r>
            <a:r>
              <a:rPr lang="en-US" sz="1100" dirty="0" err="1" smtClean="0"/>
              <a:t>php</a:t>
            </a:r>
            <a:endParaRPr lang="zh-CN" altLang="en-US" sz="1100" dirty="0" smtClean="0"/>
          </a:p>
          <a:p>
            <a:r>
              <a:rPr lang="en-US" sz="1100" dirty="0" smtClean="0"/>
              <a:t>echo '</a:t>
            </a:r>
            <a:r>
              <a:rPr lang="zh-CN" altLang="en-US" sz="1100" dirty="0" smtClean="0"/>
              <a:t>这是一个使用单引号定义的普通字符串</a:t>
            </a:r>
            <a:r>
              <a:rPr lang="en-US" sz="1100" dirty="0" smtClean="0"/>
              <a:t>\n';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标准的字符串形式</a:t>
            </a:r>
          </a:p>
          <a:p>
            <a:r>
              <a:rPr lang="en-US" sz="1100" dirty="0" smtClean="0"/>
              <a:t>echo '</a:t>
            </a:r>
            <a:r>
              <a:rPr lang="zh-CN" altLang="en-US" sz="1100" dirty="0" smtClean="0"/>
              <a:t>用这种方式还可以换行哦，下面都是正确的。</a:t>
            </a:r>
          </a:p>
          <a:p>
            <a:r>
              <a:rPr lang="zh-CN" altLang="en-US" sz="1100" dirty="0" smtClean="0"/>
              <a:t>我的电脑、我的文档、我的音乐、我的图片</a:t>
            </a:r>
          </a:p>
          <a:p>
            <a:r>
              <a:rPr lang="zh-CN" altLang="en-US" sz="1100" dirty="0" smtClean="0"/>
              <a:t>北京、上海、广州、重庆</a:t>
            </a:r>
          </a:p>
          <a:p>
            <a:r>
              <a:rPr lang="en-US" sz="1100" dirty="0" smtClean="0"/>
              <a:t>';								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使用单引号定义的多行字符串</a:t>
            </a:r>
          </a:p>
          <a:p>
            <a:r>
              <a:rPr lang="en-US" sz="1100" dirty="0" smtClean="0"/>
              <a:t>echo 'Let\'s say that it\'s true.';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输出：</a:t>
            </a:r>
            <a:r>
              <a:rPr lang="en-US" sz="1100" dirty="0" smtClean="0"/>
              <a:t>Let's say that </a:t>
            </a:r>
            <a:r>
              <a:rPr lang="en-US" sz="1100" dirty="0" smtClean="0"/>
              <a:t>it's </a:t>
            </a:r>
            <a:r>
              <a:rPr lang="en-US" sz="1100" dirty="0" smtClean="0"/>
              <a:t>true.</a:t>
            </a:r>
            <a:endParaRPr lang="zh-CN" altLang="en-US" sz="1100" dirty="0" smtClean="0"/>
          </a:p>
          <a:p>
            <a:r>
              <a:rPr lang="en-US" sz="1100" dirty="0" smtClean="0"/>
              <a:t>echo '"Yes," said Ford.'; 	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输出：</a:t>
            </a:r>
            <a:r>
              <a:rPr lang="en-US" sz="1100" dirty="0" smtClean="0"/>
              <a:t>"Yes," said Ford.</a:t>
            </a:r>
            <a:endParaRPr lang="zh-CN" altLang="en-US" sz="1100" dirty="0" smtClean="0"/>
          </a:p>
          <a:p>
            <a:r>
              <a:rPr lang="en-US" sz="1100" dirty="0" smtClean="0"/>
              <a:t>echo '</a:t>
            </a:r>
            <a:r>
              <a:rPr lang="zh-CN" altLang="en-US" sz="1100" dirty="0" smtClean="0"/>
              <a:t>床</a:t>
            </a:r>
            <a:r>
              <a:rPr lang="en-US" sz="1100" dirty="0" smtClean="0"/>
              <a:t>/</a:t>
            </a:r>
            <a:r>
              <a:rPr lang="zh-CN" altLang="en-US" sz="1100" dirty="0" smtClean="0"/>
              <a:t>沙发</a:t>
            </a:r>
            <a:r>
              <a:rPr lang="en-US" sz="1100" dirty="0" smtClean="0"/>
              <a:t>/</a:t>
            </a:r>
            <a:r>
              <a:rPr lang="zh-CN" altLang="en-US" sz="1100" dirty="0" smtClean="0"/>
              <a:t>衣柜</a:t>
            </a:r>
            <a:r>
              <a:rPr lang="en-US" sz="1100" dirty="0" smtClean="0"/>
              <a:t>/</a:t>
            </a:r>
            <a:r>
              <a:rPr lang="zh-CN" altLang="en-US" sz="1100" dirty="0" smtClean="0"/>
              <a:t>宜家</a:t>
            </a:r>
            <a:r>
              <a:rPr lang="en-US" sz="1100" dirty="0" smtClean="0"/>
              <a:t>/</a:t>
            </a:r>
            <a:r>
              <a:rPr lang="zh-CN" altLang="en-US" sz="1100" dirty="0" smtClean="0"/>
              <a:t>办公家具</a:t>
            </a:r>
            <a:r>
              <a:rPr lang="en-US" sz="1100" dirty="0" smtClean="0"/>
              <a:t>';					//</a:t>
            </a:r>
            <a:r>
              <a:rPr lang="zh-CN" altLang="en-US" sz="1100" dirty="0" smtClean="0"/>
              <a:t>输出：床</a:t>
            </a:r>
            <a:r>
              <a:rPr lang="en-US" sz="1100" dirty="0" smtClean="0"/>
              <a:t>/</a:t>
            </a:r>
            <a:r>
              <a:rPr lang="zh-CN" altLang="en-US" sz="1100" dirty="0" smtClean="0"/>
              <a:t>沙发</a:t>
            </a:r>
            <a:r>
              <a:rPr lang="en-US" sz="1100" dirty="0" smtClean="0"/>
              <a:t>/</a:t>
            </a:r>
            <a:r>
              <a:rPr lang="zh-CN" altLang="en-US" sz="1100" dirty="0" smtClean="0"/>
              <a:t>衣柜</a:t>
            </a:r>
            <a:r>
              <a:rPr lang="en-US" sz="1100" dirty="0" smtClean="0"/>
              <a:t>/</a:t>
            </a:r>
            <a:r>
              <a:rPr lang="zh-CN" altLang="en-US" sz="1100" dirty="0" smtClean="0"/>
              <a:t>宜家</a:t>
            </a:r>
            <a:r>
              <a:rPr lang="en-US" sz="1100" dirty="0" smtClean="0"/>
              <a:t>/</a:t>
            </a:r>
            <a:r>
              <a:rPr lang="zh-CN" altLang="en-US" sz="1100" dirty="0" smtClean="0"/>
              <a:t>办公家具</a:t>
            </a:r>
          </a:p>
          <a:p>
            <a:r>
              <a:rPr lang="en-US" sz="1100" dirty="0" smtClean="0"/>
              <a:t>echo '</a:t>
            </a:r>
            <a:r>
              <a:rPr lang="zh-CN" altLang="en-US" sz="1100" dirty="0" smtClean="0"/>
              <a:t>早教</a:t>
            </a:r>
            <a:r>
              <a:rPr lang="en-US" sz="1100" dirty="0" smtClean="0"/>
              <a:t>\</a:t>
            </a:r>
            <a:r>
              <a:rPr lang="zh-CN" altLang="en-US" sz="1100" dirty="0" smtClean="0"/>
              <a:t>玩具</a:t>
            </a:r>
            <a:r>
              <a:rPr lang="en-US" sz="1100" dirty="0" smtClean="0"/>
              <a:t>\</a:t>
            </a:r>
            <a:r>
              <a:rPr lang="zh-CN" altLang="en-US" sz="1100" dirty="0" smtClean="0"/>
              <a:t>戏水</a:t>
            </a:r>
            <a:r>
              <a:rPr lang="en-US" sz="1100" dirty="0" smtClean="0"/>
              <a:t>';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反斜线会输出，结果为：早教</a:t>
            </a:r>
            <a:r>
              <a:rPr lang="en-US" sz="1100" dirty="0" smtClean="0"/>
              <a:t>\</a:t>
            </a:r>
            <a:r>
              <a:rPr lang="zh-CN" altLang="en-US" sz="1100" dirty="0" smtClean="0"/>
              <a:t>玩具</a:t>
            </a:r>
            <a:r>
              <a:rPr lang="en-US" sz="1100" dirty="0" smtClean="0"/>
              <a:t>\</a:t>
            </a:r>
            <a:r>
              <a:rPr lang="zh-CN" altLang="en-US" sz="1100" dirty="0" smtClean="0"/>
              <a:t>戏水</a:t>
            </a:r>
          </a:p>
          <a:p>
            <a:r>
              <a:rPr lang="en-US" sz="1100" dirty="0" smtClean="0"/>
              <a:t>echo '$Name="</a:t>
            </a:r>
            <a:r>
              <a:rPr lang="en-US" sz="1100" dirty="0" err="1" smtClean="0"/>
              <a:t>taeer</a:t>
            </a:r>
            <a:r>
              <a:rPr lang="en-US" sz="1100" dirty="0" smtClean="0"/>
              <a:t>"';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字符串中的语句也不会执行和解析</a:t>
            </a:r>
          </a:p>
          <a:p>
            <a:r>
              <a:rPr lang="en-US" sz="1100" dirty="0" smtClean="0"/>
              <a:t>?&gt;</a:t>
            </a:r>
            <a:endParaRPr lang="zh-CN" altLang="en-US" sz="11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定义一个字符串最简单的方法是用单引号（</a:t>
            </a:r>
            <a:r>
              <a:rPr lang="en-US" sz="1800" dirty="0" smtClean="0"/>
              <a:t>'</a:t>
            </a:r>
            <a:r>
              <a:rPr lang="zh-CN" altLang="en-US" sz="1800" dirty="0" smtClean="0"/>
              <a:t>）把它包围起来。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0733" y="1556792"/>
            <a:ext cx="7498080" cy="13681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使用这种方式如果想要输出一个单引号，需在它的前面加个反斜线（</a:t>
            </a:r>
            <a:r>
              <a:rPr lang="en-US" sz="1400" dirty="0" smtClean="0"/>
              <a:t>\</a:t>
            </a:r>
            <a:r>
              <a:rPr lang="zh-CN" altLang="en-US" sz="1400" dirty="0" smtClean="0"/>
              <a:t>）。如果在单引号前或在字符串的结尾处想要输出反斜线，需输入两个反斜线（</a:t>
            </a:r>
            <a:r>
              <a:rPr lang="en-US" sz="1400" dirty="0" smtClean="0"/>
              <a:t>\</a:t>
            </a:r>
            <a:r>
              <a:rPr lang="zh-CN" altLang="en-US" sz="1400" dirty="0" smtClean="0"/>
              <a:t>）。而在其他任何其他的字符前加了反斜线，反斜线将会被直接输出。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使用双引号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780928"/>
            <a:ext cx="6243214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echo "</a:t>
            </a:r>
            <a:r>
              <a:rPr lang="zh-CN" altLang="en-US" sz="1200" dirty="0" smtClean="0"/>
              <a:t>今日促销商品：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&gt;";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抱枕</a:t>
            </a:r>
            <a:r>
              <a:rPr lang="en-US" sz="1200" dirty="0" smtClean="0"/>
              <a:t>\t</a:t>
            </a:r>
            <a:r>
              <a:rPr lang="zh-CN" altLang="en-US" sz="1200" dirty="0" smtClean="0"/>
              <a:t>坐垫</a:t>
            </a:r>
            <a:r>
              <a:rPr lang="en-US" sz="1200" dirty="0" smtClean="0"/>
              <a:t>\t</a:t>
            </a:r>
            <a:r>
              <a:rPr lang="zh-CN" altLang="en-US" sz="1200" dirty="0" smtClean="0"/>
              <a:t>床单</a:t>
            </a:r>
            <a:r>
              <a:rPr lang="en-US" sz="1200" dirty="0" smtClean="0"/>
              <a:t>\t</a:t>
            </a:r>
            <a:r>
              <a:rPr lang="zh-CN" altLang="en-US" sz="1200" dirty="0" smtClean="0"/>
              <a:t>记忆枕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&gt;";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cuxiao</a:t>
            </a:r>
            <a:r>
              <a:rPr lang="en-US" sz="1200" dirty="0" smtClean="0"/>
              <a:t>="</a:t>
            </a:r>
            <a:r>
              <a:rPr lang="zh-CN" altLang="en-US" sz="1200" dirty="0" smtClean="0"/>
              <a:t>可爱系列被单套装将于</a:t>
            </a:r>
            <a:r>
              <a:rPr lang="en-US" sz="1200" dirty="0" smtClean="0"/>
              <a:t>11</a:t>
            </a:r>
            <a:r>
              <a:rPr lang="zh-CN" altLang="en-US" sz="1200" dirty="0" smtClean="0"/>
              <a:t>月</a:t>
            </a:r>
            <a:r>
              <a:rPr lang="en-US" sz="1200" dirty="0" smtClean="0"/>
              <a:t>11</a:t>
            </a:r>
            <a:r>
              <a:rPr lang="zh-CN" altLang="en-US" sz="1200" dirty="0" smtClean="0"/>
              <a:t>日特价一天</a:t>
            </a:r>
            <a:r>
              <a:rPr lang="en-US" sz="1200" dirty="0" smtClean="0"/>
              <a:t>";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限时特价：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&gt;$</a:t>
            </a:r>
            <a:r>
              <a:rPr lang="en-US" sz="1200" dirty="0" err="1" smtClean="0"/>
              <a:t>cuxiao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&gt;";</a:t>
            </a:r>
            <a:endParaRPr lang="zh-CN" altLang="en-US" sz="1200" dirty="0" smtClean="0"/>
          </a:p>
          <a:p>
            <a:r>
              <a:rPr lang="en-US" sz="1200" dirty="0" smtClean="0"/>
              <a:t>echo "\$</a:t>
            </a:r>
            <a:r>
              <a:rPr lang="en-US" sz="1200" dirty="0" err="1" smtClean="0"/>
              <a:t>cuxiao</a:t>
            </a:r>
            <a:r>
              <a:rPr lang="zh-CN" altLang="en-US" sz="1200" dirty="0" smtClean="0"/>
              <a:t>变量为促销信息</a:t>
            </a:r>
            <a:r>
              <a:rPr lang="en-US" sz="1200" dirty="0" smtClean="0"/>
              <a:t>";</a:t>
            </a:r>
            <a:endParaRPr lang="zh-CN" altLang="en-US" sz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如果是使用双引号（</a:t>
            </a:r>
            <a:r>
              <a:rPr lang="en-US" sz="1800" dirty="0" smtClean="0"/>
              <a:t>"</a:t>
            </a:r>
            <a:r>
              <a:rPr lang="zh-CN" altLang="en-US" sz="1800" dirty="0" smtClean="0"/>
              <a:t>）包围字符串，</a:t>
            </a:r>
            <a:r>
              <a:rPr lang="en-US" sz="1800" dirty="0" smtClean="0"/>
              <a:t>PHP</a:t>
            </a:r>
            <a:r>
              <a:rPr lang="zh-CN" altLang="en-US" sz="1800" dirty="0" smtClean="0"/>
              <a:t>将对一些特殊的字符（像双引号、反斜线、美元符号）进行解析。用这种方式定义的字符串最重要的特征是变量会被执行。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0733" y="2204864"/>
            <a:ext cx="74980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使用双引号定义字符串保存商铺的促销信息，包括今日促销商品信息和限时特价信息，要求今日促销商品中间使用“</a:t>
            </a:r>
            <a:r>
              <a:rPr lang="en-US" sz="1400" dirty="0" smtClean="0"/>
              <a:t>\t</a:t>
            </a:r>
            <a:r>
              <a:rPr lang="zh-CN" altLang="en-US" sz="1400" dirty="0" smtClean="0"/>
              <a:t>”转义字符隔开，限时特价信息使用变量表示。代码如下：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619672" y="4941168"/>
            <a:ext cx="6243214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今日促销商品：</a:t>
            </a:r>
          </a:p>
          <a:p>
            <a:r>
              <a:rPr lang="zh-CN" altLang="en-US" sz="1200" dirty="0" smtClean="0"/>
              <a:t>抱枕 坐垫 床单 记忆枕</a:t>
            </a:r>
          </a:p>
          <a:p>
            <a:r>
              <a:rPr lang="zh-CN" altLang="en-US" sz="1200" dirty="0" smtClean="0"/>
              <a:t>限时特价：</a:t>
            </a:r>
          </a:p>
          <a:p>
            <a:r>
              <a:rPr lang="zh-CN" altLang="en-US" sz="1200" dirty="0" smtClean="0"/>
              <a:t>可爱系列被单套装将于</a:t>
            </a:r>
            <a:r>
              <a:rPr lang="en-US" sz="1200" dirty="0" smtClean="0"/>
              <a:t>11</a:t>
            </a:r>
            <a:r>
              <a:rPr lang="zh-CN" altLang="en-US" sz="1200" dirty="0" smtClean="0"/>
              <a:t>月</a:t>
            </a:r>
            <a:r>
              <a:rPr lang="en-US" sz="1200" dirty="0" smtClean="0"/>
              <a:t>11</a:t>
            </a:r>
            <a:r>
              <a:rPr lang="zh-CN" altLang="en-US" sz="1200" dirty="0" smtClean="0"/>
              <a:t>日特价一天</a:t>
            </a:r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cuxiao</a:t>
            </a:r>
            <a:r>
              <a:rPr lang="zh-CN" altLang="en-US" sz="1200" dirty="0" smtClean="0"/>
              <a:t>变量为促销信息</a:t>
            </a:r>
            <a:endParaRPr lang="zh-CN" altLang="en-US" sz="1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4005064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上述代码中，最后两行的字符串中都包含变量名，但上面的代码需要输出变量的值，而下面的代码需要输出变量名称，因此最后一行使用转义字符“</a:t>
            </a:r>
            <a:r>
              <a:rPr lang="en-US" sz="1400" dirty="0" smtClean="0"/>
              <a:t>\</a:t>
            </a:r>
            <a:r>
              <a:rPr lang="zh-CN" altLang="en-US" sz="1400" dirty="0" smtClean="0"/>
              <a:t>”将变量名称原样输出，其显示结果如下所示：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使用定界符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25202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使用定界符定义字符串的方式是：在字符串前添加符号“</a:t>
            </a:r>
            <a:r>
              <a:rPr lang="en-US" sz="1800" dirty="0" smtClean="0"/>
              <a:t>&lt;&lt;&lt;</a:t>
            </a:r>
            <a:r>
              <a:rPr lang="zh-CN" altLang="en-US" sz="1800" dirty="0" smtClean="0"/>
              <a:t>”和标识符；在字符串的结束位置另起一行使用标识符结尾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atinLnBrk="1"/>
            <a:r>
              <a:rPr lang="zh-CN" altLang="en-US" sz="1800" dirty="0" smtClean="0"/>
              <a:t>使用</a:t>
            </a:r>
            <a:r>
              <a:rPr lang="zh-CN" altLang="en-US" sz="1800" dirty="0" smtClean="0"/>
              <a:t>定界符需要注意以下几点。</a:t>
            </a:r>
          </a:p>
          <a:p>
            <a:pPr lvl="1"/>
            <a:r>
              <a:rPr lang="zh-CN" altLang="en-US" sz="1400" dirty="0" smtClean="0"/>
              <a:t>字符串不需要使用引号（包括单引号和双引号）来引用。</a:t>
            </a:r>
          </a:p>
          <a:p>
            <a:pPr lvl="1"/>
            <a:r>
              <a:rPr lang="zh-CN" altLang="en-US" sz="1400" dirty="0" smtClean="0"/>
              <a:t>字符串前后的标识符要保持一致标识符由用户自定义。</a:t>
            </a:r>
          </a:p>
          <a:p>
            <a:pPr lvl="1"/>
            <a:r>
              <a:rPr lang="zh-CN" altLang="en-US" sz="1400" dirty="0" smtClean="0"/>
              <a:t>定义的规律遵循变量的定义规则。</a:t>
            </a:r>
          </a:p>
          <a:p>
            <a:pPr lvl="1"/>
            <a:r>
              <a:rPr lang="zh-CN" altLang="en-US" sz="1400" dirty="0" smtClean="0"/>
              <a:t>字符串中的部分特殊字符不需要使用转义字符。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619672" y="3573016"/>
            <a:ext cx="624321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echo &lt;&lt;&lt;apple</a:t>
            </a:r>
            <a:endParaRPr lang="zh-CN" altLang="en-US" sz="1200" dirty="0" smtClean="0"/>
          </a:p>
          <a:p>
            <a:r>
              <a:rPr lang="zh-CN" altLang="en-US" sz="1200" dirty="0" smtClean="0"/>
              <a:t>苹果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</a:t>
            </a:r>
            <a:endParaRPr lang="zh-CN" altLang="en-US" sz="1200" dirty="0" smtClean="0"/>
          </a:p>
          <a:p>
            <a:r>
              <a:rPr lang="zh-CN" altLang="en-US" sz="1200" dirty="0" smtClean="0"/>
              <a:t>苹果的果实是球形的，味甜或略酸，品种繁多，是常见水果，具有丰富的营养成分，有食疗、辅助治疗等功能。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</a:t>
            </a:r>
            <a:endParaRPr lang="zh-CN" altLang="en-US" sz="1200" dirty="0" smtClean="0"/>
          </a:p>
          <a:p>
            <a:r>
              <a:rPr lang="en-US" sz="1200" dirty="0" smtClean="0"/>
              <a:t>apple;</a:t>
            </a:r>
            <a:endParaRPr lang="zh-CN" altLang="en-US" sz="1200" dirty="0" smtClean="0"/>
          </a:p>
          <a:p>
            <a:r>
              <a:rPr lang="en-US" sz="1200" dirty="0" smtClean="0"/>
              <a:t>echo &lt;&lt;&lt;orange</a:t>
            </a:r>
            <a:endParaRPr lang="zh-CN" altLang="en-US" sz="1200" dirty="0" smtClean="0"/>
          </a:p>
          <a:p>
            <a:r>
              <a:rPr lang="zh-CN" altLang="en-US" sz="1200" dirty="0" smtClean="0"/>
              <a:t>橘子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</a:t>
            </a:r>
            <a:endParaRPr lang="zh-CN" altLang="en-US" sz="1200" dirty="0" smtClean="0"/>
          </a:p>
          <a:p>
            <a:r>
              <a:rPr lang="zh-CN" altLang="en-US" sz="1200" dirty="0" smtClean="0"/>
              <a:t>橘子俗称</a:t>
            </a:r>
            <a:r>
              <a:rPr lang="en-US" sz="1200" dirty="0" smtClean="0"/>
              <a:t>"</a:t>
            </a:r>
            <a:r>
              <a:rPr lang="zh-CN" altLang="en-US" sz="1200" dirty="0" smtClean="0"/>
              <a:t>桔</a:t>
            </a:r>
            <a:r>
              <a:rPr lang="en-US" sz="1200" dirty="0" smtClean="0"/>
              <a:t>"</a:t>
            </a:r>
            <a:r>
              <a:rPr lang="zh-CN" altLang="en-US" sz="1200" dirty="0" smtClean="0"/>
              <a:t>，起源很古老的多年生芸香科植物，华夏大地是橘树主要发源地之一。</a:t>
            </a:r>
            <a:r>
              <a:rPr lang="en-US" sz="1200" dirty="0" smtClean="0"/>
              <a:t>&lt;/</a:t>
            </a:r>
            <a:r>
              <a:rPr lang="en-US" sz="1200" dirty="0" err="1" smtClean="0"/>
              <a:t>br</a:t>
            </a:r>
            <a:r>
              <a:rPr lang="en-US" sz="1200" dirty="0" smtClean="0"/>
              <a:t>&gt;</a:t>
            </a:r>
            <a:endParaRPr lang="zh-CN" altLang="en-US" sz="1200" dirty="0" smtClean="0"/>
          </a:p>
          <a:p>
            <a:r>
              <a:rPr lang="zh-CN" altLang="en-US" sz="1200" dirty="0" smtClean="0"/>
              <a:t>橘子色彩鲜艳、酸甜可口，是秋冬季常见的美味佳果。富含维生素</a:t>
            </a:r>
            <a:r>
              <a:rPr lang="en-US" sz="1200" dirty="0" smtClean="0"/>
              <a:t>c</a:t>
            </a:r>
            <a:r>
              <a:rPr lang="zh-CN" altLang="en-US" sz="1200" dirty="0" smtClean="0"/>
              <a:t>。</a:t>
            </a:r>
          </a:p>
          <a:p>
            <a:r>
              <a:rPr lang="en-US" sz="1200" dirty="0" smtClean="0"/>
              <a:t>orange;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530</TotalTime>
  <Words>537</Words>
  <Application>Microsoft Office PowerPoint</Application>
  <PresentationFormat>全屏显示(4:3)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定义字符串</vt:lpstr>
      <vt:lpstr>使用单引号</vt:lpstr>
      <vt:lpstr>使用双引号</vt:lpstr>
      <vt:lpstr>使用定界符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89</cp:revision>
  <dcterms:created xsi:type="dcterms:W3CDTF">2017-05-05T05:05:06Z</dcterms:created>
  <dcterms:modified xsi:type="dcterms:W3CDTF">2017-05-28T13:50:21Z</dcterms:modified>
</cp:coreProperties>
</file>