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4" r:id="rId4"/>
    <p:sldId id="275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属性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__set()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714488"/>
            <a:ext cx="7498080" cy="90963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__set()</a:t>
            </a:r>
            <a:r>
              <a:rPr lang="zh-CN" altLang="en-US" sz="1800" dirty="0" smtClean="0"/>
              <a:t>方法用于为隐藏的字段赋值，并且还可以在为类字段赋值之前添加一些验证数据的代码。语法格式如下所示：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500166" y="2571744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boolean</a:t>
            </a:r>
            <a:r>
              <a:rPr lang="en-US" sz="1200" dirty="0" smtClean="0"/>
              <a:t> __set([String </a:t>
            </a:r>
            <a:r>
              <a:rPr lang="en-US" sz="1200" dirty="0" err="1" smtClean="0"/>
              <a:t>property_name</a:t>
            </a:r>
            <a:r>
              <a:rPr lang="en-US" sz="1200" dirty="0" smtClean="0"/>
              <a:t>,][mixed </a:t>
            </a:r>
            <a:r>
              <a:rPr lang="en-US" sz="1200" dirty="0" err="1" smtClean="0"/>
              <a:t>value_to_assign</a:t>
            </a:r>
            <a:r>
              <a:rPr lang="en-US" sz="1200" dirty="0" smtClean="0"/>
              <a:t>])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214686"/>
            <a:ext cx="7498080" cy="9096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dirty="0" smtClean="0"/>
              <a:t>这里包括两个参数，分别表示要设置的属性名和相应属性值。如果执行成功将返回</a:t>
            </a:r>
            <a:r>
              <a:rPr lang="en-US" dirty="0" smtClean="0"/>
              <a:t>true</a:t>
            </a:r>
            <a:r>
              <a:rPr lang="zh-CN" altLang="en-US" dirty="0" smtClean="0"/>
              <a:t>，否则将返回</a:t>
            </a:r>
            <a:r>
              <a:rPr lang="en-US" dirty="0" smtClean="0"/>
              <a:t>false</a:t>
            </a:r>
            <a:r>
              <a:rPr lang="zh-CN" altLang="en-US" dirty="0" smtClean="0"/>
              <a:t>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__get()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714488"/>
            <a:ext cx="7498080" cy="64294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__get()</a:t>
            </a:r>
            <a:r>
              <a:rPr lang="zh-CN" altLang="en-US" sz="1800" dirty="0" smtClean="0"/>
              <a:t>方法用于获取类变量的值，它的语法格式如下所示：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500166" y="2428868"/>
            <a:ext cx="678661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 smtClean="0"/>
              <a:t>boolean</a:t>
            </a:r>
            <a:r>
              <a:rPr lang="en-US" sz="1200" dirty="0" smtClean="0"/>
              <a:t> __get([string </a:t>
            </a:r>
            <a:r>
              <a:rPr lang="en-US" sz="1200" dirty="0" err="1" smtClean="0"/>
              <a:t>property_name</a:t>
            </a:r>
            <a:r>
              <a:rPr lang="en-US" sz="1200" dirty="0" smtClean="0"/>
              <a:t>])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3000372"/>
            <a:ext cx="7498080" cy="9096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dirty="0" smtClean="0"/>
              <a:t>该方法只有一个参数，表示要获取的变量名称。如果方法执行成功将返回</a:t>
            </a:r>
            <a:r>
              <a:rPr lang="en-US" dirty="0" smtClean="0"/>
              <a:t>true</a:t>
            </a:r>
            <a:r>
              <a:rPr lang="zh-CN" altLang="en-US" dirty="0" smtClean="0"/>
              <a:t>，否则将返回</a:t>
            </a:r>
            <a:r>
              <a:rPr lang="en-US" dirty="0" smtClean="0"/>
              <a:t>false</a:t>
            </a:r>
            <a:r>
              <a:rPr lang="zh-CN" altLang="en-US" dirty="0" smtClean="0"/>
              <a:t>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自定义属性获取和设置方法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00166" y="1714488"/>
            <a:ext cx="6786610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Rectangle{</a:t>
            </a:r>
            <a:endParaRPr lang="zh-CN" altLang="en-US" sz="1200" dirty="0" smtClean="0"/>
          </a:p>
          <a:p>
            <a:r>
              <a:rPr lang="en-US" sz="1200" dirty="0" smtClean="0"/>
              <a:t>	private $Width=0;			//</a:t>
            </a:r>
            <a:r>
              <a:rPr lang="zh-CN" altLang="en-US" sz="1200" dirty="0" smtClean="0"/>
              <a:t>私有属性</a:t>
            </a:r>
            <a:r>
              <a:rPr lang="en-US" sz="1200" dirty="0" smtClean="0"/>
              <a:t>$Width</a:t>
            </a:r>
            <a:endParaRPr lang="zh-CN" altLang="en-US" sz="1200" dirty="0" smtClean="0"/>
          </a:p>
          <a:p>
            <a:r>
              <a:rPr lang="en-US" sz="1200" dirty="0" smtClean="0"/>
              <a:t>	public $Height=0;			//</a:t>
            </a:r>
            <a:r>
              <a:rPr lang="zh-CN" altLang="en-US" sz="1200" dirty="0" smtClean="0"/>
              <a:t>公有属性</a:t>
            </a:r>
            <a:r>
              <a:rPr lang="en-US" sz="1200" dirty="0" smtClean="0"/>
              <a:t>$Height</a:t>
            </a:r>
            <a:endParaRPr lang="zh-CN" altLang="en-US" sz="1200" dirty="0" smtClean="0"/>
          </a:p>
          <a:p>
            <a:r>
              <a:rPr lang="en-US" sz="1200" dirty="0" smtClean="0"/>
              <a:t>	function </a:t>
            </a:r>
            <a:r>
              <a:rPr lang="en-US" sz="1200" dirty="0" err="1" smtClean="0"/>
              <a:t>getWidth</a:t>
            </a:r>
            <a:r>
              <a:rPr lang="en-US" sz="1200" dirty="0" smtClean="0"/>
              <a:t>()	</a:t>
            </a:r>
            <a:r>
              <a:rPr lang="en-US" sz="1200" dirty="0" smtClean="0"/>
              <a:t>	</a:t>
            </a:r>
            <a:r>
              <a:rPr lang="en-US" sz="1200" dirty="0" smtClean="0"/>
              <a:t>	//</a:t>
            </a:r>
            <a:r>
              <a:rPr lang="zh-CN" altLang="en-US" sz="1200" dirty="0" smtClean="0"/>
              <a:t>获取私有属性</a:t>
            </a:r>
            <a:r>
              <a:rPr lang="en-US" sz="1200" dirty="0" smtClean="0"/>
              <a:t>$Width</a:t>
            </a:r>
            <a:r>
              <a:rPr lang="zh-CN" altLang="en-US" sz="1200" dirty="0" smtClean="0"/>
              <a:t>的值</a:t>
            </a:r>
          </a:p>
          <a:p>
            <a:r>
              <a:rPr lang="en-US" sz="1200" dirty="0" smtClean="0"/>
              <a:t>	{</a:t>
            </a:r>
            <a:endParaRPr lang="zh-CN" altLang="en-US" sz="1200" dirty="0" smtClean="0"/>
          </a:p>
          <a:p>
            <a:r>
              <a:rPr lang="en-US" sz="1200" dirty="0" smtClean="0"/>
              <a:t>		return $this-&gt;Width;	</a:t>
            </a:r>
            <a:endParaRPr lang="zh-CN" altLang="en-US" sz="1200" dirty="0" smtClean="0"/>
          </a:p>
          <a:p>
            <a:r>
              <a:rPr lang="en-US" sz="1200" dirty="0" smtClean="0"/>
              <a:t>	}</a:t>
            </a:r>
            <a:endParaRPr lang="zh-CN" altLang="en-US" sz="1200" dirty="0" smtClean="0"/>
          </a:p>
          <a:p>
            <a:r>
              <a:rPr lang="en-US" sz="1200" dirty="0" smtClean="0"/>
              <a:t>	function </a:t>
            </a:r>
            <a:r>
              <a:rPr lang="en-US" sz="1200" dirty="0" err="1" smtClean="0"/>
              <a:t>setWidth</a:t>
            </a:r>
            <a:r>
              <a:rPr lang="en-US" sz="1200" dirty="0" smtClean="0"/>
              <a:t>($value) 			//</a:t>
            </a:r>
            <a:r>
              <a:rPr lang="zh-CN" altLang="en-US" sz="1200" dirty="0" smtClean="0"/>
              <a:t>为私有属性</a:t>
            </a:r>
            <a:r>
              <a:rPr lang="en-US" sz="1200" dirty="0" smtClean="0"/>
              <a:t>$Width</a:t>
            </a:r>
            <a:r>
              <a:rPr lang="zh-CN" altLang="en-US" sz="1200" dirty="0" smtClean="0"/>
              <a:t>赋值</a:t>
            </a:r>
          </a:p>
          <a:p>
            <a:r>
              <a:rPr lang="en-US" sz="1200" dirty="0" smtClean="0"/>
              <a:t>	{</a:t>
            </a:r>
            <a:endParaRPr lang="zh-CN" altLang="en-US" sz="1200" dirty="0" smtClean="0"/>
          </a:p>
          <a:p>
            <a:r>
              <a:rPr lang="en-US" sz="1200" dirty="0" smtClean="0"/>
              <a:t>		$this-&gt;Width=$value;</a:t>
            </a:r>
            <a:endParaRPr lang="zh-CN" altLang="en-US" sz="1200" dirty="0" smtClean="0"/>
          </a:p>
          <a:p>
            <a:r>
              <a:rPr lang="en-US" sz="1200" dirty="0" smtClean="0"/>
              <a:t>	}</a:t>
            </a:r>
            <a:endParaRPr lang="zh-CN" alt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rect</a:t>
            </a:r>
            <a:r>
              <a:rPr lang="en-US" sz="1200" dirty="0" smtClean="0"/>
              <a:t>=new Rectangle();</a:t>
            </a:r>
            <a:endParaRPr lang="zh-CN" altLang="en-US" sz="1200" dirty="0" smtClean="0"/>
          </a:p>
          <a:p>
            <a:r>
              <a:rPr lang="en-US" sz="1200" dirty="0" smtClean="0"/>
              <a:t>echo "</a:t>
            </a:r>
            <a:r>
              <a:rPr lang="zh-CN" altLang="en-US" sz="1200" dirty="0" smtClean="0"/>
              <a:t>矩形的高为：</a:t>
            </a:r>
            <a:r>
              <a:rPr lang="en-US" sz="1200" dirty="0" smtClean="0"/>
              <a:t>".$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-&gt;Height."</a:t>
            </a:r>
            <a:r>
              <a:rPr lang="zh-CN" altLang="en-US" sz="1200" dirty="0" smtClean="0"/>
              <a:t>，宽为：</a:t>
            </a:r>
            <a:r>
              <a:rPr lang="en-US" sz="1200" dirty="0" smtClean="0"/>
              <a:t>".$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</a:t>
            </a:r>
            <a:r>
              <a:rPr lang="en-US" sz="1200" dirty="0" err="1" smtClean="0"/>
              <a:t>getWidth</a:t>
            </a:r>
            <a:r>
              <a:rPr lang="en-US" sz="1200" dirty="0" smtClean="0"/>
              <a:t>();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-&gt;Height=20;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</a:t>
            </a:r>
            <a:r>
              <a:rPr lang="en-US" sz="1200" dirty="0" err="1" smtClean="0"/>
              <a:t>setWidth</a:t>
            </a:r>
            <a:r>
              <a:rPr lang="en-US" sz="1200" dirty="0" smtClean="0"/>
              <a:t>(50);</a:t>
            </a:r>
            <a:endParaRPr lang="zh-CN" altLang="en-US" sz="1200" dirty="0" smtClean="0"/>
          </a:p>
          <a:p>
            <a:r>
              <a:rPr lang="en-US" sz="1200" dirty="0" smtClean="0"/>
              <a:t>echo "\n</a:t>
            </a:r>
            <a:r>
              <a:rPr lang="zh-CN" altLang="en-US" sz="1200" dirty="0" smtClean="0"/>
              <a:t>矩形的新高为：</a:t>
            </a:r>
            <a:r>
              <a:rPr lang="en-US" sz="1200" dirty="0" smtClean="0"/>
              <a:t>".$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-&gt;Height."</a:t>
            </a:r>
            <a:r>
              <a:rPr lang="zh-CN" altLang="en-US" sz="1200" dirty="0" smtClean="0"/>
              <a:t>，新宽为：</a:t>
            </a:r>
            <a:r>
              <a:rPr lang="en-US" sz="1200" dirty="0" smtClean="0"/>
              <a:t>".$</a:t>
            </a:r>
            <a:r>
              <a:rPr lang="en-US" sz="1200" dirty="0" err="1" smtClean="0"/>
              <a:t>rect</a:t>
            </a:r>
            <a:r>
              <a:rPr lang="en-US" sz="1200" dirty="0" smtClean="0"/>
              <a:t>-&gt;</a:t>
            </a:r>
            <a:r>
              <a:rPr lang="en-US" sz="1200" dirty="0" err="1" smtClean="0"/>
              <a:t>getWidth</a:t>
            </a:r>
            <a:r>
              <a:rPr lang="en-US" sz="1200" dirty="0" smtClean="0"/>
              <a:t>();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304</TotalTime>
  <Words>144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属性</vt:lpstr>
      <vt:lpstr>__set()方法</vt:lpstr>
      <vt:lpstr>__get()方法</vt:lpstr>
      <vt:lpstr>自定义属性获取和设置方法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86</cp:revision>
  <dcterms:created xsi:type="dcterms:W3CDTF">2017-05-05T05:05:06Z</dcterms:created>
  <dcterms:modified xsi:type="dcterms:W3CDTF">2017-05-22T12:54:09Z</dcterms:modified>
</cp:coreProperties>
</file>