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嵌套函数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5656" y="642918"/>
            <a:ext cx="741682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zh-CN" altLang="en-US" sz="1400" dirty="0" smtClean="0"/>
          </a:p>
          <a:p>
            <a:r>
              <a:rPr lang="en-US" sz="1400" dirty="0" smtClean="0"/>
              <a:t>function start(){						//</a:t>
            </a:r>
            <a:r>
              <a:rPr lang="zh-CN" altLang="en-US" sz="1400" dirty="0" smtClean="0"/>
              <a:t>外部函数</a:t>
            </a:r>
          </a:p>
          <a:p>
            <a:r>
              <a:rPr lang="en-US" sz="1400" dirty="0" smtClean="0"/>
              <a:t>	echo "</a:t>
            </a:r>
            <a:r>
              <a:rPr lang="zh-CN" altLang="en-US" sz="1400" dirty="0" smtClean="0"/>
              <a:t>正在开机</a:t>
            </a:r>
            <a:r>
              <a:rPr lang="en-US" sz="1400" dirty="0" smtClean="0"/>
              <a:t>...\n";</a:t>
            </a:r>
            <a:endParaRPr lang="zh-CN" altLang="en-US" sz="1400" dirty="0" smtClean="0"/>
          </a:p>
          <a:p>
            <a:r>
              <a:rPr lang="en-US" sz="1400" dirty="0" smtClean="0"/>
              <a:t>	function boot()	{				//</a:t>
            </a:r>
            <a:r>
              <a:rPr lang="zh-CN" altLang="en-US" sz="1400" dirty="0" smtClean="0"/>
              <a:t>内部函数</a:t>
            </a:r>
          </a:p>
          <a:p>
            <a:r>
              <a:rPr lang="en-US" sz="1400" dirty="0" smtClean="0"/>
              <a:t>		echo "</a:t>
            </a:r>
            <a:r>
              <a:rPr lang="zh-CN" altLang="en-US" sz="1400" dirty="0" smtClean="0"/>
              <a:t>正在加载引导程序</a:t>
            </a:r>
            <a:r>
              <a:rPr lang="en-US" sz="1400" dirty="0" smtClean="0"/>
              <a:t>...\n";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endParaRPr lang="zh-CN" altLang="en-US" sz="1400" dirty="0" smtClean="0"/>
          </a:p>
          <a:p>
            <a:r>
              <a:rPr lang="en-US" sz="1400" dirty="0" smtClean="0"/>
              <a:t>	function welcome($user)	{		//</a:t>
            </a:r>
            <a:r>
              <a:rPr lang="zh-CN" altLang="en-US" sz="1400" dirty="0" smtClean="0"/>
              <a:t>内部函数</a:t>
            </a:r>
          </a:p>
          <a:p>
            <a:r>
              <a:rPr lang="en-US" sz="1400" dirty="0" smtClean="0"/>
              <a:t>		echo "</a:t>
            </a:r>
            <a:r>
              <a:rPr lang="zh-CN" altLang="en-US" sz="1400" dirty="0" smtClean="0"/>
              <a:t>欢迎</a:t>
            </a:r>
            <a:r>
              <a:rPr lang="en-US" sz="1400" dirty="0" smtClean="0"/>
              <a:t>[ $user ]</a:t>
            </a:r>
            <a:r>
              <a:rPr lang="zh-CN" altLang="en-US" sz="1400" dirty="0" smtClean="0"/>
              <a:t>使用本系统。</a:t>
            </a:r>
            <a:r>
              <a:rPr lang="en-US" sz="1400" dirty="0" smtClean="0"/>
              <a:t>\n";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 smtClean="0"/>
          </a:p>
          <a:p>
            <a:r>
              <a:rPr lang="en-US" sz="1400" dirty="0" smtClean="0"/>
              <a:t>start();			//</a:t>
            </a:r>
            <a:r>
              <a:rPr lang="zh-CN" altLang="en-US" sz="1400" dirty="0" smtClean="0"/>
              <a:t>调用外部函数</a:t>
            </a:r>
            <a:r>
              <a:rPr lang="en-US" sz="1400" dirty="0" smtClean="0"/>
              <a:t>start()</a:t>
            </a:r>
            <a:r>
              <a:rPr lang="zh-CN" altLang="en-US" sz="1400" dirty="0" smtClean="0"/>
              <a:t>，此时两个内部函数均变得可用</a:t>
            </a:r>
          </a:p>
          <a:p>
            <a:r>
              <a:rPr lang="en-US" sz="1400" dirty="0" smtClean="0"/>
              <a:t>boot();</a:t>
            </a:r>
            <a:endParaRPr lang="zh-CN" altLang="en-US" sz="1400" dirty="0" smtClean="0"/>
          </a:p>
          <a:p>
            <a:r>
              <a:rPr lang="en-US" sz="1400" dirty="0" smtClean="0"/>
              <a:t>welcome("admin");</a:t>
            </a:r>
            <a:endParaRPr lang="zh-CN" altLang="en-US" sz="1400" dirty="0" smtClean="0"/>
          </a:p>
          <a:p>
            <a:r>
              <a:rPr lang="en-US" sz="1400" dirty="0" smtClean="0"/>
              <a:t>?&gt;</a:t>
            </a:r>
            <a:endParaRPr lang="zh-CN" altLang="en-US" sz="1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4414" y="3929066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上述代码共定义了</a:t>
            </a:r>
            <a:r>
              <a:rPr lang="en-US" sz="1600" dirty="0" smtClean="0"/>
              <a:t>3</a:t>
            </a:r>
            <a:r>
              <a:rPr lang="zh-CN" altLang="en-US" sz="1600" dirty="0" smtClean="0"/>
              <a:t>个函数，</a:t>
            </a:r>
            <a:r>
              <a:rPr lang="en-US" sz="1600" dirty="0" smtClean="0"/>
              <a:t>start()</a:t>
            </a:r>
            <a:r>
              <a:rPr lang="zh-CN" altLang="en-US" sz="1600" dirty="0" smtClean="0"/>
              <a:t>是外部函数，其中包含了</a:t>
            </a:r>
            <a:r>
              <a:rPr lang="en-US" sz="1600" dirty="0" smtClean="0"/>
              <a:t>boot()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welcome()</a:t>
            </a:r>
            <a:r>
              <a:rPr lang="zh-CN" altLang="en-US" sz="1600" dirty="0" smtClean="0"/>
              <a:t>两个内部函数。因此，为了使用</a:t>
            </a:r>
            <a:r>
              <a:rPr lang="en-US" sz="1600" dirty="0" smtClean="0"/>
              <a:t>boot()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welcome()</a:t>
            </a:r>
            <a:r>
              <a:rPr lang="zh-CN" altLang="en-US" sz="1600" dirty="0" smtClean="0"/>
              <a:t>函数，必须先调用</a:t>
            </a:r>
            <a:r>
              <a:rPr lang="en-US" sz="1600" dirty="0" smtClean="0"/>
              <a:t>start()</a:t>
            </a:r>
            <a:r>
              <a:rPr lang="zh-CN" altLang="en-US" sz="1600" dirty="0" smtClean="0"/>
              <a:t>函数，否则将提示函数未定义。运行后的输出如下：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28" y="5000636"/>
            <a:ext cx="7416824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正在开机</a:t>
            </a:r>
            <a:r>
              <a:rPr lang="en-US" sz="1400" dirty="0" smtClean="0"/>
              <a:t>...</a:t>
            </a:r>
            <a:endParaRPr lang="zh-CN" altLang="en-US" sz="1400" dirty="0" smtClean="0"/>
          </a:p>
          <a:p>
            <a:r>
              <a:rPr lang="zh-CN" altLang="en-US" sz="1400" dirty="0" smtClean="0"/>
              <a:t>正在加载引导程序</a:t>
            </a:r>
            <a:r>
              <a:rPr lang="en-US" sz="1400" dirty="0" smtClean="0"/>
              <a:t>...</a:t>
            </a:r>
            <a:endParaRPr lang="zh-CN" altLang="en-US" sz="1400" dirty="0" smtClean="0"/>
          </a:p>
          <a:p>
            <a:r>
              <a:rPr lang="zh-CN" altLang="en-US" sz="1400" dirty="0" smtClean="0"/>
              <a:t>欢迎</a:t>
            </a:r>
            <a:r>
              <a:rPr lang="en-US" sz="1400" dirty="0" smtClean="0"/>
              <a:t>[ admin ]</a:t>
            </a:r>
            <a:r>
              <a:rPr lang="zh-CN" altLang="en-US" sz="1400" dirty="0" smtClean="0"/>
              <a:t>使用本系统。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80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嵌套函数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46</cp:revision>
  <dcterms:created xsi:type="dcterms:W3CDTF">2017-05-05T05:05:06Z</dcterms:created>
  <dcterms:modified xsi:type="dcterms:W3CDTF">2017-05-20T05:39:25Z</dcterms:modified>
</cp:coreProperties>
</file>