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F58746-2691-43E7-8F81-202FF8C33FC0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72226D-3EDD-429C-9E20-B93C4CA9F3E9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1534E4-908F-43DF-B95C-AB353E1A9BAE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44656-791B-4505-A7B7-603F1BD3AA0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A2CB6A-99F0-4750-8F31-E7C3DC30A000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1B81AE-DC4B-44D3-BB38-7C346B06FA6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90EA47-C95A-41CC-BCEC-8C3EF0AD743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B650C4-4598-4CEA-888E-37323F5776E1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90D8FF-94CB-4EBA-A78B-2CB9A647DB05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5FDB897-BC31-4B42-A444-056B80526458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B5FA57-01F2-4DC8-9EB8-20405A0B003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8551E-69F3-4FC7-82B7-FACFCD7A7723}" type="datetime1">
              <a:rPr lang="en-US" altLang="zh-CN" smtClean="0"/>
              <a:pPr/>
              <a:t>5/11/2017</a:t>
            </a:fld>
            <a:endParaRPr lang="en-US" altLang="zh-CN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F28FB93-0A08-4E7D-8E63-9EFA29F1E09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z="5400" dirty="0" smtClean="0"/>
              <a:t>嵌套</a:t>
            </a:r>
            <a:r>
              <a:rPr lang="en-US" altLang="zh-CN" sz="5400" dirty="0" smtClean="0"/>
              <a:t>if</a:t>
            </a:r>
            <a:endParaRPr lang="zh-CN" altLang="en-US" sz="5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0166" y="260648"/>
            <a:ext cx="6715172" cy="785818"/>
          </a:xfrm>
        </p:spPr>
        <p:txBody>
          <a:bodyPr>
            <a:noAutofit/>
          </a:bodyPr>
          <a:lstStyle/>
          <a:p>
            <a:pPr marL="0" indent="342900">
              <a:spcBef>
                <a:spcPts val="0"/>
              </a:spcBef>
              <a:buNone/>
            </a:pPr>
            <a:r>
              <a:rPr lang="en-US" sz="1600" dirty="0" smtClean="0"/>
              <a:t>if</a:t>
            </a:r>
            <a:r>
              <a:rPr lang="zh-CN" altLang="en-US" sz="1600" dirty="0" smtClean="0"/>
              <a:t>语句用法非常灵活，不仅可以单独使用还可以在</a:t>
            </a:r>
            <a:r>
              <a:rPr lang="en-US" sz="1600" dirty="0" smtClean="0"/>
              <a:t>if</a:t>
            </a:r>
            <a:r>
              <a:rPr lang="zh-CN" altLang="en-US" sz="1600" dirty="0" smtClean="0"/>
              <a:t>语句里嵌套另一个</a:t>
            </a:r>
            <a:r>
              <a:rPr lang="en-US" sz="1600" dirty="0" smtClean="0"/>
              <a:t>if</a:t>
            </a:r>
            <a:r>
              <a:rPr lang="zh-CN" altLang="en-US" sz="1600" dirty="0" smtClean="0"/>
              <a:t>语句。同样，</a:t>
            </a:r>
            <a:r>
              <a:rPr lang="en-US" sz="1600" dirty="0" smtClean="0"/>
              <a:t>if-else</a:t>
            </a:r>
            <a:r>
              <a:rPr lang="zh-CN" altLang="en-US" sz="1600" dirty="0" smtClean="0"/>
              <a:t>语句和</a:t>
            </a:r>
            <a:r>
              <a:rPr lang="en-US" sz="1600" dirty="0" smtClean="0"/>
              <a:t>if-else </a:t>
            </a:r>
            <a:r>
              <a:rPr lang="en-US" sz="1600" dirty="0" err="1" smtClean="0"/>
              <a:t>if-else</a:t>
            </a:r>
            <a:r>
              <a:rPr lang="zh-CN" altLang="en-US" sz="1600" dirty="0" smtClean="0"/>
              <a:t>语句中也可以嵌套另一个</a:t>
            </a:r>
            <a:r>
              <a:rPr lang="en-US" sz="1600" dirty="0" smtClean="0"/>
              <a:t>if</a:t>
            </a:r>
            <a:r>
              <a:rPr lang="zh-CN" altLang="en-US" sz="1600" dirty="0" smtClean="0"/>
              <a:t>结构的语句。它们之间也可以互相嵌套，来完成更深层次的判断。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1857356" y="1340768"/>
            <a:ext cx="6357982" cy="3539430"/>
          </a:xfrm>
          <a:prstGeom prst="rect">
            <a:avLst/>
          </a:prstGeom>
        </p:spPr>
        <p:style>
          <a:lnRef idx="3">
            <a:schemeClr val="lt1"/>
          </a:lnRef>
          <a:fillRef idx="1003">
            <a:schemeClr val="dk2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 smtClean="0"/>
              <a:t>if(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1){</a:t>
            </a:r>
            <a:endParaRPr lang="zh-CN" altLang="en-US" sz="1400" dirty="0" smtClean="0"/>
          </a:p>
          <a:p>
            <a:r>
              <a:rPr lang="en-US" sz="1400" dirty="0" smtClean="0"/>
              <a:t>	if(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2){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1</a:t>
            </a:r>
            <a:endParaRPr lang="zh-CN" altLang="en-US" sz="1400" dirty="0" smtClean="0"/>
          </a:p>
          <a:p>
            <a:r>
              <a:rPr lang="en-US" sz="1400" dirty="0" smtClean="0"/>
              <a:t>	}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else{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2</a:t>
            </a:r>
            <a:endParaRPr lang="zh-CN" altLang="en-US" sz="1400" dirty="0" smtClean="0"/>
          </a:p>
          <a:p>
            <a:r>
              <a:rPr lang="en-US" sz="1400" dirty="0" smtClean="0"/>
              <a:t>	}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 smtClean="0"/>
          </a:p>
          <a:p>
            <a:r>
              <a:rPr lang="en-US" sz="1400" dirty="0" smtClean="0"/>
              <a:t>else if(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3){</a:t>
            </a:r>
            <a:endParaRPr lang="zh-CN" altLang="en-US" sz="1400" dirty="0" smtClean="0"/>
          </a:p>
          <a:p>
            <a:r>
              <a:rPr lang="en-US" sz="1400" dirty="0" smtClean="0"/>
              <a:t>	if(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4){</a:t>
            </a:r>
            <a:endParaRPr lang="zh-CN" altLang="en-US" sz="1400" dirty="0" smtClean="0"/>
          </a:p>
          <a:p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3</a:t>
            </a:r>
            <a:endParaRPr lang="zh-CN" altLang="en-US" sz="1400" dirty="0" smtClean="0"/>
          </a:p>
          <a:p>
            <a:r>
              <a:rPr lang="en-US" sz="1400" dirty="0" smtClean="0"/>
              <a:t>	}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 smtClean="0"/>
          </a:p>
          <a:p>
            <a:r>
              <a:rPr lang="en-US" sz="1400" dirty="0" smtClean="0"/>
              <a:t>else{</a:t>
            </a:r>
            <a:endParaRPr lang="zh-CN" altLang="en-US" sz="1400" dirty="0" smtClean="0"/>
          </a:p>
          <a:p>
            <a:r>
              <a:rPr lang="en-US" sz="1400" dirty="0" smtClean="0"/>
              <a:t>	if(</a:t>
            </a:r>
            <a:r>
              <a:rPr lang="zh-CN" altLang="en-US" sz="1400" dirty="0" smtClean="0"/>
              <a:t>条件表达式</a:t>
            </a:r>
            <a:r>
              <a:rPr lang="en-US" sz="1400" dirty="0" smtClean="0"/>
              <a:t>5){</a:t>
            </a:r>
            <a:r>
              <a:rPr lang="zh-CN" altLang="en-US" sz="1400" dirty="0" smtClean="0"/>
              <a:t> </a:t>
            </a:r>
            <a:r>
              <a:rPr lang="en-US" sz="1400" dirty="0" smtClean="0"/>
              <a:t>	</a:t>
            </a:r>
            <a:r>
              <a:rPr lang="zh-CN" altLang="en-US" sz="1400" dirty="0" smtClean="0"/>
              <a:t>语句块</a:t>
            </a:r>
            <a:r>
              <a:rPr lang="en-US" sz="1400" dirty="0" smtClean="0"/>
              <a:t>4</a:t>
            </a:r>
            <a:endParaRPr lang="zh-CN" altLang="en-US" sz="1400" dirty="0" smtClean="0"/>
          </a:p>
          <a:p>
            <a:r>
              <a:rPr lang="en-US" sz="1400" dirty="0" smtClean="0"/>
              <a:t>	}</a:t>
            </a:r>
            <a:endParaRPr lang="zh-CN" altLang="en-US" sz="1400" dirty="0" smtClean="0"/>
          </a:p>
          <a:p>
            <a:r>
              <a:rPr lang="en-US" sz="1400" dirty="0" smtClean="0"/>
              <a:t>}</a:t>
            </a:r>
            <a:endParaRPr lang="zh-CN" altLang="en-US" sz="1400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2051720" y="1340768"/>
          <a:ext cx="5929724" cy="3744416"/>
        </p:xfrm>
        <a:graphic>
          <a:graphicData uri="http://schemas.openxmlformats.org/presentationml/2006/ole">
            <p:oleObj spid="_x0000_s41985" r:id="rId3" imgW="4420901" imgH="279008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301</TotalTime>
  <Words>97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夏至</vt:lpstr>
      <vt:lpstr>Visio.Drawing.11</vt:lpstr>
      <vt:lpstr>嵌套if</vt:lpstr>
      <vt:lpstr>幻灯片 2</vt:lpstr>
    </vt:vector>
  </TitlesOfParts>
  <Company>itzcn.com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 Java概述</dc:title>
  <dc:creator>zhuhongtao</dc:creator>
  <cp:lastModifiedBy>Administrator</cp:lastModifiedBy>
  <cp:revision>160</cp:revision>
  <dcterms:created xsi:type="dcterms:W3CDTF">2012-10-29T00:41:54Z</dcterms:created>
  <dcterms:modified xsi:type="dcterms:W3CDTF">2017-05-11T12:44:08Z</dcterms:modified>
</cp:coreProperties>
</file>