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0" autoAdjust="0"/>
  </p:normalViewPr>
  <p:slideViewPr>
    <p:cSldViewPr>
      <p:cViewPr varScale="1">
        <p:scale>
          <a:sx n="121" d="100"/>
          <a:sy n="121" d="100"/>
        </p:scale>
        <p:origin x="-7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常量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定义常量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50405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PHP</a:t>
            </a:r>
            <a:r>
              <a:rPr lang="zh-CN" altLang="zh-CN" sz="1800" dirty="0"/>
              <a:t>中通过</a:t>
            </a:r>
            <a:r>
              <a:rPr lang="en-US" altLang="zh-CN" sz="1800" dirty="0"/>
              <a:t>define()</a:t>
            </a:r>
            <a:r>
              <a:rPr lang="zh-CN" altLang="zh-CN" sz="1800" dirty="0"/>
              <a:t>函数实现常量的定义，基本语法如下：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371688" y="1844824"/>
            <a:ext cx="66566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define("CONSTANT_NAME",</a:t>
            </a:r>
            <a:r>
              <a:rPr lang="zh-CN" altLang="zh-CN" dirty="0"/>
              <a:t>常量值</a:t>
            </a:r>
            <a:r>
              <a:rPr lang="en-US" altLang="zh-CN" dirty="0"/>
              <a:t>[,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case_insensitive</a:t>
            </a:r>
            <a:r>
              <a:rPr lang="en-US" altLang="zh-CN" dirty="0"/>
              <a:t>])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097251" y="2420888"/>
            <a:ext cx="7498080" cy="2232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上述语法中包含</a:t>
            </a:r>
            <a:r>
              <a:rPr lang="en-US" altLang="zh-CN" sz="1800" dirty="0"/>
              <a:t>3</a:t>
            </a:r>
            <a:r>
              <a:rPr lang="zh-CN" altLang="zh-CN" sz="1800" dirty="0"/>
              <a:t>个参数，具体说明如下。</a:t>
            </a:r>
          </a:p>
          <a:p>
            <a:pPr lvl="1"/>
            <a:r>
              <a:rPr lang="en-US" altLang="zh-CN" sz="1400" dirty="0"/>
              <a:t>CONSTANT_NAME  </a:t>
            </a:r>
            <a:r>
              <a:rPr lang="zh-CN" altLang="zh-CN" sz="1400" dirty="0"/>
              <a:t>表示常量名称，默认为大小写敏感，一般是一个大写字符串。常量名和其他任何</a:t>
            </a:r>
            <a:r>
              <a:rPr lang="en-US" altLang="zh-CN" sz="1400" dirty="0"/>
              <a:t>PHP</a:t>
            </a:r>
            <a:r>
              <a:rPr lang="zh-CN" altLang="zh-CN" sz="1400" dirty="0"/>
              <a:t>标签遵循同样的命名规则，合法的常量名以字母或下划线开始，后面跟着字母、数字或下划线。</a:t>
            </a:r>
          </a:p>
          <a:p>
            <a:pPr lvl="1"/>
            <a:r>
              <a:rPr lang="zh-CN" altLang="zh-CN" sz="1400" dirty="0"/>
              <a:t>常量值</a:t>
            </a:r>
            <a:r>
              <a:rPr lang="en-US" altLang="zh-CN" sz="1400" dirty="0"/>
              <a:t>  </a:t>
            </a:r>
            <a:r>
              <a:rPr lang="zh-CN" altLang="zh-CN" sz="1400" dirty="0"/>
              <a:t>常量的值可以定义为字符串、数型、浮点型或布尔型，不能定义资源类型的常量。如果定义为布尔型，默认为</a:t>
            </a:r>
            <a:r>
              <a:rPr lang="en-US" altLang="zh-CN" sz="1400" dirty="0"/>
              <a:t>true</a:t>
            </a:r>
            <a:r>
              <a:rPr lang="zh-CN" altLang="zh-CN" sz="1400" dirty="0"/>
              <a:t>。</a:t>
            </a:r>
          </a:p>
          <a:p>
            <a:pPr lvl="1"/>
            <a:r>
              <a:rPr lang="en-US" altLang="zh-CN" sz="1400" dirty="0" err="1"/>
              <a:t>case_insensitive</a:t>
            </a:r>
            <a:r>
              <a:rPr lang="en-US" altLang="zh-CN" sz="1400" dirty="0"/>
              <a:t>  </a:t>
            </a:r>
            <a:r>
              <a:rPr lang="zh-CN" altLang="zh-CN" sz="1400" dirty="0"/>
              <a:t>这是一个可选参数，将该参数的值设置为</a:t>
            </a:r>
            <a:r>
              <a:rPr lang="en-US" altLang="zh-CN" sz="1400" dirty="0"/>
              <a:t>true</a:t>
            </a:r>
            <a:r>
              <a:rPr lang="zh-CN" altLang="zh-CN" sz="1400" dirty="0"/>
              <a:t>时，表示后面对此常量的引用将不区分大小写。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97251" y="4581128"/>
            <a:ext cx="7498080" cy="18722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常量的定义非常简单，但是定义常量时还需注意以下事项。</a:t>
            </a:r>
          </a:p>
          <a:p>
            <a:pPr lvl="1"/>
            <a:r>
              <a:rPr lang="zh-CN" altLang="zh-CN" sz="1400" dirty="0"/>
              <a:t>常量前面没有美元符号（</a:t>
            </a:r>
            <a:r>
              <a:rPr lang="en-US" altLang="zh-CN" sz="1400" dirty="0"/>
              <a:t>$</a:t>
            </a:r>
            <a:r>
              <a:rPr lang="zh-CN" altLang="zh-CN" sz="1400" dirty="0"/>
              <a:t>）。</a:t>
            </a:r>
          </a:p>
          <a:p>
            <a:pPr lvl="1"/>
            <a:r>
              <a:rPr lang="zh-CN" altLang="zh-CN" sz="1400" dirty="0"/>
              <a:t>一旦定义常量，就不能重新定义或取消已定义的常量。</a:t>
            </a:r>
          </a:p>
          <a:p>
            <a:pPr lvl="1"/>
            <a:r>
              <a:rPr lang="zh-CN" altLang="zh-CN" sz="1400" dirty="0"/>
              <a:t>如果需要根据常量生成一个值，这个值必须存储在另一个变量中。</a:t>
            </a:r>
          </a:p>
          <a:p>
            <a:pPr lvl="1"/>
            <a:r>
              <a:rPr lang="zh-CN" altLang="zh-CN" sz="1400" dirty="0"/>
              <a:t>常量是全局的，可以在脚本的任何位置引用。</a:t>
            </a:r>
          </a:p>
        </p:txBody>
      </p:sp>
    </p:spTree>
    <p:extLst>
      <p:ext uri="{BB962C8B-B14F-4D97-AF65-F5344CB8AC3E}">
        <p14:creationId xmlns:p14="http://schemas.microsoft.com/office/powerpoint/2010/main" xmlns="" val="697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zh-CN" altLang="en-US" b="1" dirty="0">
                <a:effectLst/>
              </a:rPr>
              <a:t>引用常量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15616" y="1268760"/>
            <a:ext cx="7498080" cy="1512168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引用常量只需要使用它的名称即可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下面</a:t>
            </a:r>
            <a:r>
              <a:rPr lang="zh-CN" altLang="zh-CN" sz="1800" dirty="0"/>
              <a:t>使用</a:t>
            </a:r>
            <a:r>
              <a:rPr lang="en-US" altLang="zh-CN" sz="1800" dirty="0"/>
              <a:t>PI</a:t>
            </a:r>
            <a:r>
              <a:rPr lang="zh-CN" altLang="zh-CN" sz="1800" dirty="0"/>
              <a:t>作为计算的常数。首先通过</a:t>
            </a:r>
            <a:r>
              <a:rPr lang="en-US" altLang="zh-CN" sz="1800" dirty="0"/>
              <a:t>define()</a:t>
            </a:r>
            <a:r>
              <a:rPr lang="zh-CN" altLang="zh-CN" sz="1800" dirty="0"/>
              <a:t>定义名称为</a:t>
            </a:r>
            <a:r>
              <a:rPr lang="en-US" altLang="zh-CN" sz="1800" dirty="0"/>
              <a:t>PI</a:t>
            </a:r>
            <a:r>
              <a:rPr lang="zh-CN" altLang="zh-CN" sz="1800" dirty="0"/>
              <a:t>的常量；接着输出常量</a:t>
            </a:r>
            <a:r>
              <a:rPr lang="en-US" altLang="zh-CN" sz="1800" dirty="0"/>
              <a:t>PI</a:t>
            </a:r>
            <a:r>
              <a:rPr lang="zh-CN" altLang="zh-CN" sz="1800" dirty="0"/>
              <a:t>的值；然后将常量的值乘以</a:t>
            </a:r>
            <a:r>
              <a:rPr lang="en-US" altLang="zh-CN" sz="1800" dirty="0"/>
              <a:t>100</a:t>
            </a:r>
            <a:r>
              <a:rPr lang="zh-CN" altLang="zh-CN" sz="1800" dirty="0"/>
              <a:t>进行计算；最后输出执行的结果。代码如下：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371688" y="2924944"/>
            <a:ext cx="624321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&lt;?</a:t>
            </a:r>
            <a:r>
              <a:rPr lang="en-US" altLang="zh-CN" dirty="0" err="1"/>
              <a:t>php</a:t>
            </a:r>
            <a:endParaRPr lang="zh-CN" altLang="zh-CN" dirty="0"/>
          </a:p>
          <a:p>
            <a:r>
              <a:rPr lang="en-US" altLang="zh-CN" dirty="0"/>
              <a:t>define("PI", 3.1415926);</a:t>
            </a:r>
            <a:endParaRPr lang="zh-CN" altLang="zh-CN" dirty="0"/>
          </a:p>
          <a:p>
            <a:r>
              <a:rPr lang="en-US" altLang="zh-CN" dirty="0"/>
              <a:t>echo "PI</a:t>
            </a:r>
            <a:r>
              <a:rPr lang="zh-CN" altLang="zh-CN" dirty="0"/>
              <a:t>的值是：</a:t>
            </a:r>
            <a:r>
              <a:rPr lang="en-US" altLang="zh-CN" dirty="0"/>
              <a:t>".PI;</a:t>
            </a:r>
            <a:endParaRPr lang="zh-CN" altLang="zh-CN" dirty="0"/>
          </a:p>
          <a:p>
            <a:r>
              <a:rPr lang="en-US" altLang="zh-CN" dirty="0"/>
              <a:t>$result = PI * 100;</a:t>
            </a:r>
            <a:endParaRPr lang="zh-CN" altLang="zh-CN" dirty="0"/>
          </a:p>
          <a:p>
            <a:r>
              <a:rPr lang="en-US" altLang="zh-CN" dirty="0"/>
              <a:t>echo "\n</a:t>
            </a:r>
            <a:r>
              <a:rPr lang="zh-CN" altLang="zh-CN" dirty="0"/>
              <a:t>计算</a:t>
            </a:r>
            <a:r>
              <a:rPr lang="en-US" altLang="zh-CN" dirty="0"/>
              <a:t>PI</a:t>
            </a:r>
            <a:r>
              <a:rPr lang="zh-CN" altLang="zh-CN" dirty="0"/>
              <a:t>乘以</a:t>
            </a:r>
            <a:r>
              <a:rPr lang="en-US" altLang="zh-CN" dirty="0"/>
              <a:t>100</a:t>
            </a:r>
            <a:r>
              <a:rPr lang="zh-CN" altLang="zh-CN" dirty="0"/>
              <a:t>的值：</a:t>
            </a:r>
            <a:r>
              <a:rPr lang="en-US" altLang="zh-CN" dirty="0"/>
              <a:t>$result";</a:t>
            </a:r>
            <a:endParaRPr lang="zh-CN" altLang="zh-CN" dirty="0"/>
          </a:p>
          <a:p>
            <a:r>
              <a:rPr lang="en-US" altLang="zh-CN" dirty="0"/>
              <a:t>?&gt;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543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250</TotalTime>
  <Words>474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常量</vt:lpstr>
      <vt:lpstr>定义常量</vt:lpstr>
      <vt:lpstr>引用常量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46</cp:revision>
  <dcterms:created xsi:type="dcterms:W3CDTF">2017-05-05T05:05:06Z</dcterms:created>
  <dcterms:modified xsi:type="dcterms:W3CDTF">2017-05-10T13:30:40Z</dcterms:modified>
</cp:coreProperties>
</file>